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4041" r:id="rId2"/>
    <p:sldMasterId id="2147484053" r:id="rId3"/>
    <p:sldMasterId id="2147484065" r:id="rId4"/>
  </p:sldMasterIdLst>
  <p:notesMasterIdLst>
    <p:notesMasterId r:id="rId11"/>
  </p:notesMasterIdLst>
  <p:sldIdLst>
    <p:sldId id="419" r:id="rId5"/>
    <p:sldId id="421" r:id="rId6"/>
    <p:sldId id="422" r:id="rId7"/>
    <p:sldId id="423" r:id="rId8"/>
    <p:sldId id="424" r:id="rId9"/>
    <p:sldId id="42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66FF33"/>
    <a:srgbClr val="00CC00"/>
    <a:srgbClr val="00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19" autoAdjust="0"/>
    <p:restoredTop sz="94660"/>
  </p:normalViewPr>
  <p:slideViewPr>
    <p:cSldViewPr>
      <p:cViewPr varScale="1">
        <p:scale>
          <a:sx n="82" d="100"/>
          <a:sy n="82" d="100"/>
        </p:scale>
        <p:origin x="123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51662BF0-9828-4347-8687-65351B63C567}"/>
    <pc:docChg chg="custSel delSld modSld delMainMaster">
      <pc:chgData name="Skorczewski, Tyler" userId="51e037cb-caff-4c31-880d-f686087de38b" providerId="ADAL" clId="{51662BF0-9828-4347-8687-65351B63C567}" dt="2018-06-07T22:53:02.025" v="64" actId="2696"/>
      <pc:docMkLst>
        <pc:docMk/>
      </pc:docMkLst>
      <pc:sldChg chg="del">
        <pc:chgData name="Skorczewski, Tyler" userId="51e037cb-caff-4c31-880d-f686087de38b" providerId="ADAL" clId="{51662BF0-9828-4347-8687-65351B63C567}" dt="2018-06-07T22:52:59.051" v="39" actId="2696"/>
        <pc:sldMkLst>
          <pc:docMk/>
          <pc:sldMk cId="3160074878" sldId="412"/>
        </pc:sldMkLst>
      </pc:sldChg>
      <pc:sldChg chg="del">
        <pc:chgData name="Skorczewski, Tyler" userId="51e037cb-caff-4c31-880d-f686087de38b" providerId="ADAL" clId="{51662BF0-9828-4347-8687-65351B63C567}" dt="2018-06-07T22:46:48.320" v="0" actId="2696"/>
        <pc:sldMkLst>
          <pc:docMk/>
          <pc:sldMk cId="4129180555" sldId="418"/>
        </pc:sldMkLst>
      </pc:sldChg>
      <pc:sldChg chg="modSp">
        <pc:chgData name="Skorczewski, Tyler" userId="51e037cb-caff-4c31-880d-f686087de38b" providerId="ADAL" clId="{51662BF0-9828-4347-8687-65351B63C567}" dt="2018-06-07T22:46:57.900" v="20" actId="20577"/>
        <pc:sldMkLst>
          <pc:docMk/>
          <pc:sldMk cId="1082662564" sldId="421"/>
        </pc:sldMkLst>
        <pc:spChg chg="mod">
          <ac:chgData name="Skorczewski, Tyler" userId="51e037cb-caff-4c31-880d-f686087de38b" providerId="ADAL" clId="{51662BF0-9828-4347-8687-65351B63C567}" dt="2018-06-07T22:46:57.900" v="20" actId="20577"/>
          <ac:spMkLst>
            <pc:docMk/>
            <pc:sldMk cId="1082662564" sldId="421"/>
            <ac:spMk id="3" creationId="{00000000-0000-0000-0000-000000000000}"/>
          </ac:spMkLst>
        </pc:spChg>
      </pc:sldChg>
      <pc:sldChg chg="modSp">
        <pc:chgData name="Skorczewski, Tyler" userId="51e037cb-caff-4c31-880d-f686087de38b" providerId="ADAL" clId="{51662BF0-9828-4347-8687-65351B63C567}" dt="2018-06-07T22:50:28.272" v="23" actId="20577"/>
        <pc:sldMkLst>
          <pc:docMk/>
          <pc:sldMk cId="1743308058" sldId="422"/>
        </pc:sldMkLst>
        <pc:spChg chg="mod">
          <ac:chgData name="Skorczewski, Tyler" userId="51e037cb-caff-4c31-880d-f686087de38b" providerId="ADAL" clId="{51662BF0-9828-4347-8687-65351B63C567}" dt="2018-06-07T22:50:28.272" v="23" actId="20577"/>
          <ac:spMkLst>
            <pc:docMk/>
            <pc:sldMk cId="1743308058" sldId="422"/>
            <ac:spMk id="6146" creationId="{00000000-0000-0000-0000-000000000000}"/>
          </ac:spMkLst>
        </pc:spChg>
      </pc:sldChg>
      <pc:sldChg chg="modSp">
        <pc:chgData name="Skorczewski, Tyler" userId="51e037cb-caff-4c31-880d-f686087de38b" providerId="ADAL" clId="{51662BF0-9828-4347-8687-65351B63C567}" dt="2018-06-07T22:51:00.981" v="31" actId="20577"/>
        <pc:sldMkLst>
          <pc:docMk/>
          <pc:sldMk cId="67381062" sldId="423"/>
        </pc:sldMkLst>
        <pc:spChg chg="mod">
          <ac:chgData name="Skorczewski, Tyler" userId="51e037cb-caff-4c31-880d-f686087de38b" providerId="ADAL" clId="{51662BF0-9828-4347-8687-65351B63C567}" dt="2018-06-07T22:51:00.981" v="31" actId="20577"/>
          <ac:spMkLst>
            <pc:docMk/>
            <pc:sldMk cId="67381062" sldId="423"/>
            <ac:spMk id="2" creationId="{00000000-0000-0000-0000-000000000000}"/>
          </ac:spMkLst>
        </pc:spChg>
        <pc:spChg chg="mod">
          <ac:chgData name="Skorczewski, Tyler" userId="51e037cb-caff-4c31-880d-f686087de38b" providerId="ADAL" clId="{51662BF0-9828-4347-8687-65351B63C567}" dt="2018-06-07T22:50:42.168" v="25" actId="27636"/>
          <ac:spMkLst>
            <pc:docMk/>
            <pc:sldMk cId="67381062" sldId="423"/>
            <ac:spMk id="3" creationId="{00000000-0000-0000-0000-000000000000}"/>
          </ac:spMkLst>
        </pc:spChg>
      </pc:sldChg>
      <pc:sldChg chg="modSp">
        <pc:chgData name="Skorczewski, Tyler" userId="51e037cb-caff-4c31-880d-f686087de38b" providerId="ADAL" clId="{51662BF0-9828-4347-8687-65351B63C567}" dt="2018-06-07T22:51:48.992" v="37" actId="20577"/>
        <pc:sldMkLst>
          <pc:docMk/>
          <pc:sldMk cId="2232654388" sldId="424"/>
        </pc:sldMkLst>
        <pc:spChg chg="mod">
          <ac:chgData name="Skorczewski, Tyler" userId="51e037cb-caff-4c31-880d-f686087de38b" providerId="ADAL" clId="{51662BF0-9828-4347-8687-65351B63C567}" dt="2018-06-07T22:51:48.992" v="37" actId="20577"/>
          <ac:spMkLst>
            <pc:docMk/>
            <pc:sldMk cId="2232654388" sldId="424"/>
            <ac:spMk id="12291" creationId="{00000000-0000-0000-0000-000000000000}"/>
          </ac:spMkLst>
        </pc:spChg>
      </pc:sldChg>
      <pc:sldChg chg="del">
        <pc:chgData name="Skorczewski, Tyler" userId="51e037cb-caff-4c31-880d-f686087de38b" providerId="ADAL" clId="{51662BF0-9828-4347-8687-65351B63C567}" dt="2018-06-07T22:52:46.086" v="38" actId="2696"/>
        <pc:sldMkLst>
          <pc:docMk/>
          <pc:sldMk cId="2481427410" sldId="426"/>
        </pc:sldMkLst>
      </pc:sldChg>
      <pc:sldChg chg="del">
        <pc:chgData name="Skorczewski, Tyler" userId="51e037cb-caff-4c31-880d-f686087de38b" providerId="ADAL" clId="{51662BF0-9828-4347-8687-65351B63C567}" dt="2018-06-07T22:53:02.014" v="52" actId="2696"/>
        <pc:sldMkLst>
          <pc:docMk/>
          <pc:sldMk cId="2410555761" sldId="427"/>
        </pc:sldMkLst>
      </pc:sldChg>
      <pc:sldMasterChg chg="del delSldLayout">
        <pc:chgData name="Skorczewski, Tyler" userId="51e037cb-caff-4c31-880d-f686087de38b" providerId="ADAL" clId="{51662BF0-9828-4347-8687-65351B63C567}" dt="2018-06-07T22:52:59.065" v="51" actId="2696"/>
        <pc:sldMasterMkLst>
          <pc:docMk/>
          <pc:sldMasterMk cId="3311862380" sldId="2147483981"/>
        </pc:sldMasterMkLst>
        <pc:sldLayoutChg chg="del">
          <pc:chgData name="Skorczewski, Tyler" userId="51e037cb-caff-4c31-880d-f686087de38b" providerId="ADAL" clId="{51662BF0-9828-4347-8687-65351B63C567}" dt="2018-06-07T22:52:59.054" v="40" actId="2696"/>
          <pc:sldLayoutMkLst>
            <pc:docMk/>
            <pc:sldMasterMk cId="3311862380" sldId="2147483981"/>
            <pc:sldLayoutMk cId="1413841780" sldId="2147483982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55" v="41" actId="2696"/>
          <pc:sldLayoutMkLst>
            <pc:docMk/>
            <pc:sldMasterMk cId="3311862380" sldId="2147483981"/>
            <pc:sldLayoutMk cId="3190500217" sldId="2147483983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55" v="42" actId="2696"/>
          <pc:sldLayoutMkLst>
            <pc:docMk/>
            <pc:sldMasterMk cId="3311862380" sldId="2147483981"/>
            <pc:sldLayoutMk cId="1407644925" sldId="2147483984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56" v="43" actId="2696"/>
          <pc:sldLayoutMkLst>
            <pc:docMk/>
            <pc:sldMasterMk cId="3311862380" sldId="2147483981"/>
            <pc:sldLayoutMk cId="2462372638" sldId="2147483985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57" v="44" actId="2696"/>
          <pc:sldLayoutMkLst>
            <pc:docMk/>
            <pc:sldMasterMk cId="3311862380" sldId="2147483981"/>
            <pc:sldLayoutMk cId="2532953494" sldId="2147483986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58" v="45" actId="2696"/>
          <pc:sldLayoutMkLst>
            <pc:docMk/>
            <pc:sldMasterMk cId="3311862380" sldId="2147483981"/>
            <pc:sldLayoutMk cId="2028320804" sldId="2147483987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58" v="46" actId="2696"/>
          <pc:sldLayoutMkLst>
            <pc:docMk/>
            <pc:sldMasterMk cId="3311862380" sldId="2147483981"/>
            <pc:sldLayoutMk cId="1244445217" sldId="2147483988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59" v="47" actId="2696"/>
          <pc:sldLayoutMkLst>
            <pc:docMk/>
            <pc:sldMasterMk cId="3311862380" sldId="2147483981"/>
            <pc:sldLayoutMk cId="1290675979" sldId="2147483989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60" v="48" actId="2696"/>
          <pc:sldLayoutMkLst>
            <pc:docMk/>
            <pc:sldMasterMk cId="3311862380" sldId="2147483981"/>
            <pc:sldLayoutMk cId="794231604" sldId="2147483990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61" v="49" actId="2696"/>
          <pc:sldLayoutMkLst>
            <pc:docMk/>
            <pc:sldMasterMk cId="3311862380" sldId="2147483981"/>
            <pc:sldLayoutMk cId="2877588993" sldId="2147483991"/>
          </pc:sldLayoutMkLst>
        </pc:sldLayoutChg>
        <pc:sldLayoutChg chg="del">
          <pc:chgData name="Skorczewski, Tyler" userId="51e037cb-caff-4c31-880d-f686087de38b" providerId="ADAL" clId="{51662BF0-9828-4347-8687-65351B63C567}" dt="2018-06-07T22:52:59.061" v="50" actId="2696"/>
          <pc:sldLayoutMkLst>
            <pc:docMk/>
            <pc:sldMasterMk cId="3311862380" sldId="2147483981"/>
            <pc:sldLayoutMk cId="619114319" sldId="2147483992"/>
          </pc:sldLayoutMkLst>
        </pc:sldLayoutChg>
      </pc:sldMasterChg>
      <pc:sldMasterChg chg="del delSldLayout">
        <pc:chgData name="Skorczewski, Tyler" userId="51e037cb-caff-4c31-880d-f686087de38b" providerId="ADAL" clId="{51662BF0-9828-4347-8687-65351B63C567}" dt="2018-06-07T22:46:48.333" v="12" actId="2696"/>
        <pc:sldMasterMkLst>
          <pc:docMk/>
          <pc:sldMasterMk cId="2976377389" sldId="2147484029"/>
        </pc:sldMasterMkLst>
        <pc:sldLayoutChg chg="del">
          <pc:chgData name="Skorczewski, Tyler" userId="51e037cb-caff-4c31-880d-f686087de38b" providerId="ADAL" clId="{51662BF0-9828-4347-8687-65351B63C567}" dt="2018-06-07T22:46:48.323" v="1" actId="2696"/>
          <pc:sldLayoutMkLst>
            <pc:docMk/>
            <pc:sldMasterMk cId="2976377389" sldId="2147484029"/>
            <pc:sldLayoutMk cId="2252066985" sldId="2147484030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3" v="2" actId="2696"/>
          <pc:sldLayoutMkLst>
            <pc:docMk/>
            <pc:sldMasterMk cId="2976377389" sldId="2147484029"/>
            <pc:sldLayoutMk cId="76702546" sldId="2147484031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4" v="3" actId="2696"/>
          <pc:sldLayoutMkLst>
            <pc:docMk/>
            <pc:sldMasterMk cId="2976377389" sldId="2147484029"/>
            <pc:sldLayoutMk cId="1917566039" sldId="2147484032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5" v="4" actId="2696"/>
          <pc:sldLayoutMkLst>
            <pc:docMk/>
            <pc:sldMasterMk cId="2976377389" sldId="2147484029"/>
            <pc:sldLayoutMk cId="2236822133" sldId="2147484033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5" v="5" actId="2696"/>
          <pc:sldLayoutMkLst>
            <pc:docMk/>
            <pc:sldMasterMk cId="2976377389" sldId="2147484029"/>
            <pc:sldLayoutMk cId="3468590536" sldId="2147484034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6" v="6" actId="2696"/>
          <pc:sldLayoutMkLst>
            <pc:docMk/>
            <pc:sldMasterMk cId="2976377389" sldId="2147484029"/>
            <pc:sldLayoutMk cId="3082672775" sldId="2147484035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7" v="7" actId="2696"/>
          <pc:sldLayoutMkLst>
            <pc:docMk/>
            <pc:sldMasterMk cId="2976377389" sldId="2147484029"/>
            <pc:sldLayoutMk cId="1637585722" sldId="2147484036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7" v="8" actId="2696"/>
          <pc:sldLayoutMkLst>
            <pc:docMk/>
            <pc:sldMasterMk cId="2976377389" sldId="2147484029"/>
            <pc:sldLayoutMk cId="2456387954" sldId="2147484037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8" v="9" actId="2696"/>
          <pc:sldLayoutMkLst>
            <pc:docMk/>
            <pc:sldMasterMk cId="2976377389" sldId="2147484029"/>
            <pc:sldLayoutMk cId="3372122693" sldId="2147484038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9" v="10" actId="2696"/>
          <pc:sldLayoutMkLst>
            <pc:docMk/>
            <pc:sldMasterMk cId="2976377389" sldId="2147484029"/>
            <pc:sldLayoutMk cId="1717173774" sldId="2147484039"/>
          </pc:sldLayoutMkLst>
        </pc:sldLayoutChg>
        <pc:sldLayoutChg chg="del">
          <pc:chgData name="Skorczewski, Tyler" userId="51e037cb-caff-4c31-880d-f686087de38b" providerId="ADAL" clId="{51662BF0-9828-4347-8687-65351B63C567}" dt="2018-06-07T22:46:48.329" v="11" actId="2696"/>
          <pc:sldLayoutMkLst>
            <pc:docMk/>
            <pc:sldMasterMk cId="2976377389" sldId="2147484029"/>
            <pc:sldLayoutMk cId="2541794120" sldId="2147484040"/>
          </pc:sldLayoutMkLst>
        </pc:sldLayoutChg>
      </pc:sldMasterChg>
      <pc:sldMasterChg chg="del delSldLayout">
        <pc:chgData name="Skorczewski, Tyler" userId="51e037cb-caff-4c31-880d-f686087de38b" providerId="ADAL" clId="{51662BF0-9828-4347-8687-65351B63C567}" dt="2018-06-07T22:53:02.025" v="64" actId="2696"/>
        <pc:sldMasterMkLst>
          <pc:docMk/>
          <pc:sldMasterMk cId="249847339" sldId="2147484077"/>
        </pc:sldMasterMkLst>
        <pc:sldLayoutChg chg="del">
          <pc:chgData name="Skorczewski, Tyler" userId="51e037cb-caff-4c31-880d-f686087de38b" providerId="ADAL" clId="{51662BF0-9828-4347-8687-65351B63C567}" dt="2018-06-07T22:53:02.015" v="53" actId="2696"/>
          <pc:sldLayoutMkLst>
            <pc:docMk/>
            <pc:sldMasterMk cId="249847339" sldId="2147484077"/>
            <pc:sldLayoutMk cId="3501630031" sldId="2147484078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16" v="54" actId="2696"/>
          <pc:sldLayoutMkLst>
            <pc:docMk/>
            <pc:sldMasterMk cId="249847339" sldId="2147484077"/>
            <pc:sldLayoutMk cId="3824554972" sldId="2147484079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17" v="55" actId="2696"/>
          <pc:sldLayoutMkLst>
            <pc:docMk/>
            <pc:sldMasterMk cId="249847339" sldId="2147484077"/>
            <pc:sldLayoutMk cId="354782443" sldId="2147484080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18" v="56" actId="2696"/>
          <pc:sldLayoutMkLst>
            <pc:docMk/>
            <pc:sldMasterMk cId="249847339" sldId="2147484077"/>
            <pc:sldLayoutMk cId="2416684532" sldId="2147484081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19" v="57" actId="2696"/>
          <pc:sldLayoutMkLst>
            <pc:docMk/>
            <pc:sldMasterMk cId="249847339" sldId="2147484077"/>
            <pc:sldLayoutMk cId="3207034146" sldId="2147484082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20" v="58" actId="2696"/>
          <pc:sldLayoutMkLst>
            <pc:docMk/>
            <pc:sldMasterMk cId="249847339" sldId="2147484077"/>
            <pc:sldLayoutMk cId="2071933628" sldId="2147484083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21" v="59" actId="2696"/>
          <pc:sldLayoutMkLst>
            <pc:docMk/>
            <pc:sldMasterMk cId="249847339" sldId="2147484077"/>
            <pc:sldLayoutMk cId="3245380482" sldId="2147484084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21" v="60" actId="2696"/>
          <pc:sldLayoutMkLst>
            <pc:docMk/>
            <pc:sldMasterMk cId="249847339" sldId="2147484077"/>
            <pc:sldLayoutMk cId="3646907992" sldId="2147484085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22" v="61" actId="2696"/>
          <pc:sldLayoutMkLst>
            <pc:docMk/>
            <pc:sldMasterMk cId="249847339" sldId="2147484077"/>
            <pc:sldLayoutMk cId="3901974770" sldId="2147484086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23" v="62" actId="2696"/>
          <pc:sldLayoutMkLst>
            <pc:docMk/>
            <pc:sldMasterMk cId="249847339" sldId="2147484077"/>
            <pc:sldLayoutMk cId="2576681838" sldId="2147484087"/>
          </pc:sldLayoutMkLst>
        </pc:sldLayoutChg>
        <pc:sldLayoutChg chg="del">
          <pc:chgData name="Skorczewski, Tyler" userId="51e037cb-caff-4c31-880d-f686087de38b" providerId="ADAL" clId="{51662BF0-9828-4347-8687-65351B63C567}" dt="2018-06-07T22:53:02.024" v="63" actId="2696"/>
          <pc:sldLayoutMkLst>
            <pc:docMk/>
            <pc:sldMasterMk cId="249847339" sldId="2147484077"/>
            <pc:sldLayoutMk cId="380675762" sldId="214748408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6CE5-AF01-4F6F-831A-38FC72EA88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29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21AE-4CAC-42D1-A5BA-6DD26B72DD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0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F883-C09A-4EB5-A22E-45AFEE80D8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19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DD72A-A62A-4A3D-B000-21158BAB9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5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922B5-5461-4C2D-8C21-D6739A259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096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1FEC6-4647-42A1-A3AE-8A2CEDD7DE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78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AE-156A-4846-AAC2-145BE747A1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53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354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576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48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52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81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922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979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847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861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084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8770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DAEF-5260-40E8-9888-49C09F9771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356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6D3A4-CEEE-473A-AE0D-9C974A3D28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00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4836C-5C7D-4037-B26B-B5AECA2D11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644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3FD07-CA51-428D-9A8D-9A8B8756F2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71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F25D-0648-43BA-8597-C561766138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90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03C1-9214-499E-81FE-BC2E6D0310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724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58BF0-6339-4EAE-8B4A-B64D989489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160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57C3-3FC8-44E9-9D8F-1004CA293F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4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D03E-8035-4931-A1BA-C25CEEAAE8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0825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A6C17-3689-41A4-B20C-2047473B3F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219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4837-A980-40EF-996B-E651332A4C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6736-B4A6-434A-B8CE-99064D20BF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91D9-C265-4F88-9355-EC077355D5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3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AEBB-DBA8-40FF-BC1F-1B9B7B6BB9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5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0EC19-F8EF-45F7-9741-8D19B17C02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29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BE62C5-5E28-4CD5-BB2C-3268EF1003D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03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667F9-4493-40C3-9828-BC1244FFB2A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12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36825"/>
          </a:xfrm>
        </p:spPr>
        <p:txBody>
          <a:bodyPr/>
          <a:lstStyle/>
          <a:p>
            <a:pPr eaLnBrk="1" hangingPunct="1"/>
            <a:r>
              <a:rPr lang="en-US" sz="6000" u="sng" dirty="0">
                <a:solidFill>
                  <a:srgbClr val="FF0000"/>
                </a:solidFill>
              </a:rPr>
              <a:t>Review for Test 4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4214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REMINDERS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>
                <a:solidFill>
                  <a:srgbClr val="FF0000"/>
                </a:solidFill>
              </a:rPr>
              <a:t>No personal calculators or other devices </a:t>
            </a:r>
            <a:r>
              <a:rPr lang="en-US" sz="2800" dirty="0"/>
              <a:t>(cell phones, iPads, headphones, etc.) </a:t>
            </a:r>
            <a:r>
              <a:rPr lang="en-US" sz="2800" b="1" dirty="0">
                <a:solidFill>
                  <a:srgbClr val="FF0000"/>
                </a:solidFill>
              </a:rPr>
              <a:t>or notes can be used on this test.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You may use a clean copy of the Math 90 formula sheet to use during this test.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/>
              <a:t>Any attempt to use notes or unauthorized devices or other students’ help will result in a zero score being assigned to your test</a:t>
            </a:r>
            <a:r>
              <a:rPr lang="en-US" sz="2800" dirty="0"/>
              <a:t>. </a:t>
            </a:r>
            <a:r>
              <a:rPr lang="en-US" sz="2800" b="1" dirty="0">
                <a:solidFill>
                  <a:srgbClr val="9900FF"/>
                </a:solidFill>
              </a:rPr>
              <a:t>If it happens again, you’ll get an F for the course and an academic misconduct citation in your permanent record.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66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1459" y="1676400"/>
            <a:ext cx="9144000" cy="1447800"/>
          </a:xfrm>
        </p:spPr>
        <p:txBody>
          <a:bodyPr/>
          <a:lstStyle/>
          <a:p>
            <a:pPr algn="l" eaLnBrk="1" hangingPunct="1"/>
            <a:r>
              <a:rPr lang="en-US" sz="4000" u="sng" dirty="0">
                <a:solidFill>
                  <a:srgbClr val="0000FF"/>
                </a:solidFill>
              </a:rPr>
              <a:t>Test 4 is worth </a:t>
            </a:r>
            <a:r>
              <a:rPr lang="en-US" sz="4000" b="1" u="sng" dirty="0">
                <a:solidFill>
                  <a:srgbClr val="FF0000"/>
                </a:solidFill>
              </a:rPr>
              <a:t>100 points </a:t>
            </a:r>
            <a:r>
              <a:rPr lang="en-US" sz="4000" u="sng" dirty="0">
                <a:solidFill>
                  <a:srgbClr val="0000FF"/>
                </a:solidFill>
              </a:rPr>
              <a:t>and covers</a:t>
            </a:r>
            <a:r>
              <a:rPr lang="en-US" sz="4000" dirty="0">
                <a:solidFill>
                  <a:srgbClr val="0000FF"/>
                </a:solidFill>
              </a:rPr>
              <a:t>:</a:t>
            </a: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3600" dirty="0">
                <a:solidFill>
                  <a:srgbClr val="0000FF"/>
                </a:solidFill>
              </a:rPr>
            </a:b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20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9844" y="2514600"/>
            <a:ext cx="8610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</a:rPr>
              <a:t>Chapter 7 (Rational expressions)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</a:rPr>
              <a:t>Chapter 10 (Radicals and radical functions)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</a:rPr>
              <a:t>Chapter 11 (Quadratic formula)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330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study for Test 4:</a:t>
            </a: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64820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Take Practice Test 4. </a:t>
            </a:r>
          </a:p>
          <a:p>
            <a:pPr marL="1371600" lvl="2" indent="-514350"/>
            <a:r>
              <a:rPr lang="en-US" dirty="0"/>
              <a:t>It’s required assignment, worth 10 points and due at the next class time. </a:t>
            </a:r>
          </a:p>
          <a:p>
            <a:pPr marL="1371600" lvl="2" indent="-514350"/>
            <a:r>
              <a:rPr lang="en-US" dirty="0"/>
              <a:t>You can take it as many times as you want. </a:t>
            </a:r>
          </a:p>
          <a:p>
            <a:pPr marL="1371600" lvl="2" indent="-514350"/>
            <a:r>
              <a:rPr lang="en-US" dirty="0"/>
              <a:t>Each time you take it, you’ll get a different set of questions (not just same ones with different numbers), so taking it at least 2 or 3 times will give you a wider variety of practice problems to try.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Review your </a:t>
            </a:r>
            <a:r>
              <a:rPr lang="en-US" sz="3900" b="1" u="sng" dirty="0">
                <a:solidFill>
                  <a:srgbClr val="FF0000"/>
                </a:solidFill>
              </a:rPr>
              <a:t>Test 3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(Remember, factoring in still within this material so reviewing Test 3 will help.)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/>
              <a:t>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297" y="1295400"/>
            <a:ext cx="8915400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Use your </a:t>
            </a:r>
            <a:r>
              <a:rPr lang="en-US" sz="2800" b="1" u="sng" dirty="0"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formula sheet </a:t>
            </a:r>
            <a:r>
              <a:rPr lang="en-US" sz="2800" dirty="0"/>
              <a:t>while you take this!</a:t>
            </a:r>
          </a:p>
          <a:p>
            <a:pPr eaLnBrk="1" hangingPunct="1"/>
            <a:r>
              <a:rPr lang="en-US" sz="2800" dirty="0"/>
              <a:t>There is no password needed for the practice test</a:t>
            </a:r>
            <a:r>
              <a:rPr lang="en-US" sz="2800" b="1" dirty="0">
                <a:solidFill>
                  <a:srgbClr val="0000FF"/>
                </a:solidFill>
              </a:rPr>
              <a:t>.</a:t>
            </a:r>
          </a:p>
          <a:p>
            <a:pPr eaLnBrk="1" hangingPunct="1"/>
            <a:r>
              <a:rPr lang="en-US" sz="2800" b="1" dirty="0">
                <a:solidFill>
                  <a:srgbClr val="0000FF"/>
                </a:solidFill>
              </a:rPr>
              <a:t>There are </a:t>
            </a:r>
            <a:r>
              <a:rPr lang="en-US" sz="2800" b="1" dirty="0">
                <a:solidFill>
                  <a:srgbClr val="FF0000"/>
                </a:solidFill>
              </a:rPr>
              <a:t>25 questions</a:t>
            </a:r>
            <a:r>
              <a:rPr lang="en-US" sz="2800" b="1" dirty="0">
                <a:solidFill>
                  <a:srgbClr val="0000FF"/>
                </a:solidFill>
              </a:rPr>
              <a:t> on the practice test, but only </a:t>
            </a:r>
            <a:r>
              <a:rPr lang="en-US" sz="2800" b="1" dirty="0">
                <a:solidFill>
                  <a:srgbClr val="00B050"/>
                </a:solidFill>
              </a:rPr>
              <a:t>20 on the real test</a:t>
            </a:r>
            <a:r>
              <a:rPr lang="en-US" sz="2800" dirty="0"/>
              <a:t>. </a:t>
            </a:r>
          </a:p>
          <a:p>
            <a:pPr eaLnBrk="1" hangingPunct="1"/>
            <a:r>
              <a:rPr lang="en-US" sz="2800" b="1" dirty="0"/>
              <a:t>The time limit on the </a:t>
            </a:r>
            <a:r>
              <a:rPr lang="en-US" sz="2800" b="1" dirty="0">
                <a:solidFill>
                  <a:srgbClr val="FF0000"/>
                </a:solidFill>
              </a:rPr>
              <a:t>practice test </a:t>
            </a:r>
            <a:r>
              <a:rPr lang="en-US" sz="2800" b="1" dirty="0"/>
              <a:t>is </a:t>
            </a:r>
            <a:r>
              <a:rPr lang="en-US" sz="2800" b="1" dirty="0">
                <a:solidFill>
                  <a:srgbClr val="FF0000"/>
                </a:solidFill>
              </a:rPr>
              <a:t>65 minutes</a:t>
            </a:r>
            <a:r>
              <a:rPr lang="en-US" sz="2800" dirty="0"/>
              <a:t>, but the </a:t>
            </a:r>
            <a:r>
              <a:rPr lang="en-US" sz="2800" b="1" dirty="0"/>
              <a:t>time limit on the </a:t>
            </a:r>
            <a:r>
              <a:rPr lang="en-US" sz="2800" b="1" dirty="0">
                <a:solidFill>
                  <a:srgbClr val="9900FF"/>
                </a:solidFill>
              </a:rPr>
              <a:t>real test </a:t>
            </a:r>
            <a:r>
              <a:rPr lang="en-US" sz="2800" b="1" dirty="0"/>
              <a:t>is only </a:t>
            </a:r>
            <a:r>
              <a:rPr lang="en-US" sz="2800" b="1" dirty="0">
                <a:solidFill>
                  <a:srgbClr val="9900FF"/>
                </a:solidFill>
              </a:rPr>
              <a:t>60 minutes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b="1" dirty="0"/>
              <a:t>Each time you take the practice test you will get a different set of questions</a:t>
            </a:r>
            <a:r>
              <a:rPr lang="en-US" sz="2800" dirty="0"/>
              <a:t>, so taking it </a:t>
            </a:r>
            <a:r>
              <a:rPr lang="en-US" sz="2800" b="1" i="1" dirty="0">
                <a:solidFill>
                  <a:srgbClr val="FF0000"/>
                </a:solidFill>
              </a:rPr>
              <a:t>at least </a:t>
            </a:r>
            <a:r>
              <a:rPr lang="en-US" sz="2800" dirty="0"/>
              <a:t>twice will help you review more of the topics and problems that might appear on the test.</a:t>
            </a:r>
          </a:p>
        </p:txBody>
      </p:sp>
    </p:spTree>
    <p:extLst>
      <p:ext uri="{BB962C8B-B14F-4D97-AF65-F5344CB8AC3E}">
        <p14:creationId xmlns:p14="http://schemas.microsoft.com/office/powerpoint/2010/main" val="2232654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/>
              <a:t>More 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838200"/>
            <a:ext cx="8991600" cy="51816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Practice showing work for the real test by </a:t>
            </a:r>
            <a:r>
              <a:rPr lang="en-US" sz="2200" b="1" dirty="0">
                <a:solidFill>
                  <a:srgbClr val="FF0000"/>
                </a:solidFill>
              </a:rPr>
              <a:t>showing work for each practice test problem in your notebook</a:t>
            </a:r>
            <a:r>
              <a:rPr lang="en-US" sz="2200" dirty="0"/>
              <a:t>, and </a:t>
            </a:r>
            <a:r>
              <a:rPr lang="en-US" sz="2200" b="1" u="sng" dirty="0">
                <a:solidFill>
                  <a:srgbClr val="0000FF"/>
                </a:solidFill>
              </a:rPr>
              <a:t>practice checking answers</a:t>
            </a:r>
            <a:r>
              <a:rPr lang="en-US" sz="2200" dirty="0"/>
              <a:t> before submitting your practice test.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b="1" dirty="0">
                <a:solidFill>
                  <a:srgbClr val="00CC00"/>
                </a:solidFill>
              </a:rPr>
              <a:t>You </a:t>
            </a:r>
            <a:r>
              <a:rPr lang="en-US" sz="2200" b="1" i="1" u="sng" dirty="0">
                <a:solidFill>
                  <a:srgbClr val="00CC00"/>
                </a:solidFill>
              </a:rPr>
              <a:t>DON’T</a:t>
            </a:r>
            <a:r>
              <a:rPr lang="en-US" sz="2200" b="1" dirty="0">
                <a:solidFill>
                  <a:srgbClr val="00CC00"/>
                </a:solidFill>
              </a:rPr>
              <a:t> have to finish a practice test all on one session</a:t>
            </a:r>
            <a:r>
              <a:rPr lang="en-US" sz="2200" b="1" dirty="0"/>
              <a:t>.    </a:t>
            </a:r>
            <a:r>
              <a:rPr lang="en-US" sz="2200" dirty="0"/>
              <a:t>On the </a:t>
            </a:r>
            <a:r>
              <a:rPr lang="en-US" sz="2200" b="1" u="sng" dirty="0">
                <a:solidFill>
                  <a:srgbClr val="FF0000"/>
                </a:solidFill>
              </a:rPr>
              <a:t>PRACTICE</a:t>
            </a:r>
            <a:r>
              <a:rPr lang="en-US" sz="2200" b="1" dirty="0"/>
              <a:t> </a:t>
            </a:r>
            <a:r>
              <a:rPr lang="en-US" sz="2200" dirty="0"/>
              <a:t>test, you can do part of it, then close it </a:t>
            </a:r>
            <a:r>
              <a:rPr lang="en-US" sz="2200" i="1" dirty="0">
                <a:solidFill>
                  <a:srgbClr val="FF0000"/>
                </a:solidFill>
              </a:rPr>
              <a:t>(DON’T submit the unfinished quiz, just close the window and leave the page) </a:t>
            </a:r>
            <a:r>
              <a:rPr lang="en-US" sz="2200" dirty="0"/>
              <a:t>and come back later to finish it without losing any time off your clock. 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/>
              <a:t>When you </a:t>
            </a:r>
            <a:r>
              <a:rPr lang="en-US" sz="2200" b="1" dirty="0"/>
              <a:t>REVIEW</a:t>
            </a:r>
            <a:r>
              <a:rPr lang="en-US" sz="2200" dirty="0"/>
              <a:t> submitted tests, the </a:t>
            </a:r>
            <a:r>
              <a:rPr lang="en-US" sz="2200" b="1" dirty="0">
                <a:solidFill>
                  <a:srgbClr val="FF0000"/>
                </a:solidFill>
              </a:rPr>
              <a:t>online help buttons </a:t>
            </a:r>
            <a:r>
              <a:rPr lang="en-US" sz="2200" dirty="0"/>
              <a:t>like “help me solve this” will become visible for each question.</a:t>
            </a:r>
          </a:p>
          <a:p>
            <a:pPr eaLnBrk="1" hangingPunct="1">
              <a:spcBef>
                <a:spcPts val="1800"/>
              </a:spcBef>
            </a:pPr>
            <a:endParaRPr lang="en-US" sz="2200" dirty="0">
              <a:solidFill>
                <a:srgbClr val="0099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8" y="3898257"/>
            <a:ext cx="8833102" cy="1054743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7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4757</TotalTime>
  <Words>447</Words>
  <Application>Microsoft Office PowerPoint</Application>
  <PresentationFormat>On-screen Show (4:3)</PresentationFormat>
  <Paragraphs>29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Martin Gay</vt:lpstr>
      <vt:lpstr>1_Default Design</vt:lpstr>
      <vt:lpstr>2_Office Theme</vt:lpstr>
      <vt:lpstr>2_Default Design</vt:lpstr>
      <vt:lpstr>Review for Test 4</vt:lpstr>
      <vt:lpstr>REMINDERS:</vt:lpstr>
      <vt:lpstr>Test 4 is worth 100 points and covers:     </vt:lpstr>
      <vt:lpstr>To study for Test 4:</vt:lpstr>
      <vt:lpstr>Practice Test Tips:</vt:lpstr>
      <vt:lpstr>More Practice Test Tips: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228</cp:revision>
  <dcterms:created xsi:type="dcterms:W3CDTF">2013-08-26T02:26:37Z</dcterms:created>
  <dcterms:modified xsi:type="dcterms:W3CDTF">2018-06-07T22:53:09Z</dcterms:modified>
</cp:coreProperties>
</file>