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09" d="100"/>
          <a:sy n="10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C71E-4903-7E4F-7317-300E5144A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1AFA5-43BF-3CDF-41E6-3934CE22D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6DAF4-0716-8F9E-6579-13EC0081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47C8-6810-BC4E-AEE0-EBAF708F2D18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C089A-2850-9DCF-54F8-633D3AB4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AB04C-F2A3-7D55-25F3-83ACBEE2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031B-55CC-9B42-A1E6-715D2304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4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EB34-ABED-95BC-2B96-EBB092F4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F00A9-CA02-2B26-96F3-BC81243F8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490DF-D2E4-0A0C-7DB3-7B64E508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47C8-6810-BC4E-AEE0-EBAF708F2D18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53ECA-65E3-02C0-D7B2-BBEF6BF5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BA640-EF21-8B26-4FE9-330481A9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031B-55CC-9B42-A1E6-715D2304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6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058F2-C5AA-D9DB-F52E-32271B32E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A4EAD-7C39-B39C-4649-56AE3F28B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4D3E7-9C24-6088-3765-4F7349CE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47C8-6810-BC4E-AEE0-EBAF708F2D18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D85C-A936-87F2-AD13-C83D43F9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00A25-A3DC-980D-AD45-9B0E6C22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031B-55CC-9B42-A1E6-715D2304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2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30CD-2D92-D24E-59EC-8D50D4CB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EEA6-F5F5-53BC-B8EF-8070A13E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81042-8B99-418F-032D-65D0D302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47C8-6810-BC4E-AEE0-EBAF708F2D18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409D0-7FD7-5067-2F66-F83532F5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FC82-338C-BEC9-20D2-79F7BB4E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031B-55CC-9B42-A1E6-715D2304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2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5FDB-F49F-8D31-FDF3-4E426B1E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D41F2-445C-CD17-F8FD-B88A4F9B1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1DB74-EA8B-3903-445F-C74A583D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47C8-6810-BC4E-AEE0-EBAF708F2D18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1023-86CA-9192-1DEB-78AE1618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8A11D-B5C8-B422-3792-26972EE0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031B-55CC-9B42-A1E6-715D2304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9E3C-7D4E-7AF6-E2AF-BEFF1381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61EB-E484-769B-E2C6-5B6F62953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816A3-AE46-7E2A-23E1-80344CC2A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6FACA-A97C-E044-44D8-E0D90E50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47C8-6810-BC4E-AEE0-EBAF708F2D18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116B2-9372-A24C-E92C-B37BFB52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36ECA-5218-A8C1-6DAA-144203C3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031B-55CC-9B42-A1E6-715D2304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8312-BDAD-CD58-B110-7DFBBF66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0BD09-85A8-9D79-FF2D-5142D4A0D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78907-C479-9B24-DBAC-84384B72A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A142B-5B3A-B3E0-E316-50D3BD21C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3D322-CC4E-F3AE-92B4-8A287CC6E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BCAC4-1360-4BB1-BA91-9E2C9EC6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47C8-6810-BC4E-AEE0-EBAF708F2D18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20B20-6209-B9A1-6991-FAE24CD2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472A1-C4D3-9C03-C91F-C68DD2BB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031B-55CC-9B42-A1E6-715D2304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F325-7E0B-BDBF-B44A-0CF91539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AA51E-85C5-8429-30A2-402F5BFB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47C8-6810-BC4E-AEE0-EBAF708F2D18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2A19F-9C55-BB9C-9184-3E609133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7466C-9D3E-0122-85C3-2A4EC298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031B-55CC-9B42-A1E6-715D2304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EC6E6-38B5-EC53-2BCF-778C122F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47C8-6810-BC4E-AEE0-EBAF708F2D18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E86A9-FFA2-FBD5-5355-F2D3B0BA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B397D-B2BD-387E-6E99-4210BCEF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031B-55CC-9B42-A1E6-715D2304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3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2682-541B-BD28-D6FA-D5313AD3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8F002-175B-9B6D-DADF-32A9D44B5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F5D2B-D8EF-FFE7-B737-9674DA762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936B8-D682-254E-86ED-2211836F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47C8-6810-BC4E-AEE0-EBAF708F2D18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4397-91E2-48C4-8D7C-78087EBB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868B1-C2E5-5E7D-32E3-5E443A3A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031B-55CC-9B42-A1E6-715D2304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B4D0-3B86-C65E-834C-47A70974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EF5F6-1802-7891-37C2-0080DD0D3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F0B3B-9AEA-2A96-0E3D-E4CB8597C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422A1-C05A-73B8-18F1-2B540122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47C8-6810-BC4E-AEE0-EBAF708F2D18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B0F67-A118-D29B-B6DA-2AA6342E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26967-AA1D-3CB8-32C9-1CAD30B7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031B-55CC-9B42-A1E6-715D2304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5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C95EE-7180-D7F5-BF77-35A19EAA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F4D2C-D38D-172E-1106-7F709729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C97BE-308C-A296-5F96-A8991CE5C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047C8-6810-BC4E-AEE0-EBAF708F2D18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CCF9-1B0D-7827-23DA-9E7FF194F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2FEB7-05C8-DCE9-85A4-CB66C4617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4031B-55CC-9B42-A1E6-715D2304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BD9679-3A88-61D1-C892-B271A786371D}"/>
              </a:ext>
            </a:extLst>
          </p:cNvPr>
          <p:cNvSpPr txBox="1"/>
          <p:nvPr/>
        </p:nvSpPr>
        <p:spPr>
          <a:xfrm>
            <a:off x="4607169" y="1699846"/>
            <a:ext cx="255563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Board Game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(int) (primary key)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 (str)</a:t>
            </a:r>
          </a:p>
          <a:p>
            <a:pPr marL="285750" indent="-285750">
              <a:buFontTx/>
              <a:buChar char="-"/>
            </a:pPr>
            <a:r>
              <a:rPr lang="en-US" dirty="0"/>
              <a:t>Min Players (int)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Max Players (int)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Min Playtime (int)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Max Playtime (int)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Age (int)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Description (str)</a:t>
            </a:r>
          </a:p>
          <a:p>
            <a:pPr marL="285750" indent="-285750">
              <a:buFontTx/>
              <a:buChar char="-"/>
            </a:pPr>
            <a:r>
              <a:rPr lang="en-US" dirty="0"/>
              <a:t>Year Published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81F61E-A41D-3B0D-1F74-C868E7A837B3}"/>
              </a:ext>
            </a:extLst>
          </p:cNvPr>
          <p:cNvSpPr txBox="1"/>
          <p:nvPr/>
        </p:nvSpPr>
        <p:spPr>
          <a:xfrm>
            <a:off x="8757138" y="1676400"/>
            <a:ext cx="255563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Publishers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(int) (primary key)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 (str)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Game_id</a:t>
            </a:r>
            <a:r>
              <a:rPr lang="en-US" dirty="0"/>
              <a:t> (int)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106576-6D66-3D1C-3559-10AECD4B4764}"/>
              </a:ext>
            </a:extLst>
          </p:cNvPr>
          <p:cNvCxnSpPr/>
          <p:nvPr/>
        </p:nvCxnSpPr>
        <p:spPr>
          <a:xfrm>
            <a:off x="7162801" y="2426677"/>
            <a:ext cx="15943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989257-B755-1C36-7A3E-DDBC7431B2CE}"/>
              </a:ext>
            </a:extLst>
          </p:cNvPr>
          <p:cNvSpPr txBox="1"/>
          <p:nvPr/>
        </p:nvSpPr>
        <p:spPr>
          <a:xfrm>
            <a:off x="7162801" y="21687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F1099E-86A0-BDD8-FEE4-52E698F080B9}"/>
              </a:ext>
            </a:extLst>
          </p:cNvPr>
          <p:cNvSpPr txBox="1"/>
          <p:nvPr/>
        </p:nvSpPr>
        <p:spPr>
          <a:xfrm>
            <a:off x="8546125" y="2168769"/>
            <a:ext cx="1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0D6B19-C7A6-614C-AA67-FC37C04FA150}"/>
              </a:ext>
            </a:extLst>
          </p:cNvPr>
          <p:cNvSpPr txBox="1"/>
          <p:nvPr/>
        </p:nvSpPr>
        <p:spPr>
          <a:xfrm>
            <a:off x="8786446" y="3288378"/>
            <a:ext cx="255563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Mechanic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(int) (primary key)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 (str)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Game_id</a:t>
            </a:r>
            <a:r>
              <a:rPr lang="en-US" dirty="0"/>
              <a:t> (int)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7FBAE-8973-823E-9F66-BBC66633B9FA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7162800" y="3131007"/>
            <a:ext cx="1623646" cy="757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2EBEAA-CD59-C838-3982-92859E5D440E}"/>
              </a:ext>
            </a:extLst>
          </p:cNvPr>
          <p:cNvSpPr txBox="1"/>
          <p:nvPr/>
        </p:nvSpPr>
        <p:spPr>
          <a:xfrm>
            <a:off x="7022122" y="269630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214C8-1C03-2286-9EC0-7136C5E2D9C1}"/>
              </a:ext>
            </a:extLst>
          </p:cNvPr>
          <p:cNvSpPr txBox="1"/>
          <p:nvPr/>
        </p:nvSpPr>
        <p:spPr>
          <a:xfrm>
            <a:off x="8546125" y="3423578"/>
            <a:ext cx="1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D0567B-729F-A1CA-EC15-373D6C515F8F}"/>
              </a:ext>
            </a:extLst>
          </p:cNvPr>
          <p:cNvSpPr txBox="1"/>
          <p:nvPr/>
        </p:nvSpPr>
        <p:spPr>
          <a:xfrm>
            <a:off x="4618891" y="5223917"/>
            <a:ext cx="255563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Board Game Family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(int) (primary key)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 (str)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Game_id</a:t>
            </a:r>
            <a:r>
              <a:rPr lang="en-US" dirty="0"/>
              <a:t> (int)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CC8B13-FEAF-B8BF-BAE8-0222B4C0D917}"/>
              </a:ext>
            </a:extLst>
          </p:cNvPr>
          <p:cNvCxnSpPr>
            <a:stCxn id="7" idx="2"/>
            <a:endCxn id="20" idx="0"/>
          </p:cNvCxnSpPr>
          <p:nvPr/>
        </p:nvCxnSpPr>
        <p:spPr>
          <a:xfrm>
            <a:off x="5884985" y="4562168"/>
            <a:ext cx="11722" cy="661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373C38-3720-0624-9A8C-138BE15D73AC}"/>
              </a:ext>
            </a:extLst>
          </p:cNvPr>
          <p:cNvSpPr txBox="1"/>
          <p:nvPr/>
        </p:nvSpPr>
        <p:spPr>
          <a:xfrm>
            <a:off x="5884984" y="485458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AECFF9-82DD-B68E-A972-0510F3A5A107}"/>
              </a:ext>
            </a:extLst>
          </p:cNvPr>
          <p:cNvSpPr txBox="1"/>
          <p:nvPr/>
        </p:nvSpPr>
        <p:spPr>
          <a:xfrm>
            <a:off x="5896706" y="428248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0B6EC6-CADE-AAF0-B9EC-C5DF785CE01F}"/>
              </a:ext>
            </a:extLst>
          </p:cNvPr>
          <p:cNvSpPr txBox="1"/>
          <p:nvPr/>
        </p:nvSpPr>
        <p:spPr>
          <a:xfrm>
            <a:off x="427892" y="2426677"/>
            <a:ext cx="255563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Categories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(int) (primary key)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 (str)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Game_id</a:t>
            </a:r>
            <a:r>
              <a:rPr lang="en-US" dirty="0"/>
              <a:t> (int)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50E4BA-C941-3E27-53FC-87FABF8FBD69}"/>
              </a:ext>
            </a:extLst>
          </p:cNvPr>
          <p:cNvSpPr txBox="1"/>
          <p:nvPr/>
        </p:nvSpPr>
        <p:spPr>
          <a:xfrm>
            <a:off x="2960079" y="267609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04FDE5-9C2D-B5AB-2BD9-F7A28F5448C6}"/>
              </a:ext>
            </a:extLst>
          </p:cNvPr>
          <p:cNvSpPr txBox="1"/>
          <p:nvPr/>
        </p:nvSpPr>
        <p:spPr>
          <a:xfrm>
            <a:off x="4372707" y="269206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C4C29E-A40A-40AF-CA07-246C76E9C1CE}"/>
              </a:ext>
            </a:extLst>
          </p:cNvPr>
          <p:cNvCxnSpPr>
            <a:stCxn id="26" idx="2"/>
            <a:endCxn id="27" idx="2"/>
          </p:cNvCxnSpPr>
          <p:nvPr/>
        </p:nvCxnSpPr>
        <p:spPr>
          <a:xfrm>
            <a:off x="3112479" y="3045427"/>
            <a:ext cx="1412628" cy="15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4DCD8FF-8034-B692-B91B-1CBE6C977422}"/>
              </a:ext>
            </a:extLst>
          </p:cNvPr>
          <p:cNvSpPr txBox="1"/>
          <p:nvPr/>
        </p:nvSpPr>
        <p:spPr>
          <a:xfrm>
            <a:off x="621322" y="619761"/>
            <a:ext cx="255563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(int) (primary key)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Username (str)</a:t>
            </a:r>
          </a:p>
          <a:p>
            <a:pPr marL="285750" indent="-285750">
              <a:buFontTx/>
              <a:buChar char="-"/>
            </a:pPr>
            <a:r>
              <a:rPr lang="en-US" dirty="0"/>
              <a:t>Rating (int)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Comment (str)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Game_id</a:t>
            </a:r>
            <a:r>
              <a:rPr lang="en-US" dirty="0"/>
              <a:t> (int)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342A9C-8365-16E2-5637-3E6D33C264CA}"/>
              </a:ext>
            </a:extLst>
          </p:cNvPr>
          <p:cNvCxnSpPr>
            <a:cxnSpLocks/>
          </p:cNvCxnSpPr>
          <p:nvPr/>
        </p:nvCxnSpPr>
        <p:spPr>
          <a:xfrm>
            <a:off x="3176953" y="1358425"/>
            <a:ext cx="1441938" cy="1068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73BD1E-28FF-472F-8BC5-78150EC7722A}"/>
              </a:ext>
            </a:extLst>
          </p:cNvPr>
          <p:cNvSpPr txBox="1"/>
          <p:nvPr/>
        </p:nvSpPr>
        <p:spPr>
          <a:xfrm>
            <a:off x="3171095" y="10490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8524DF-D641-6F76-D540-AA24BC468B57}"/>
              </a:ext>
            </a:extLst>
          </p:cNvPr>
          <p:cNvSpPr txBox="1"/>
          <p:nvPr/>
        </p:nvSpPr>
        <p:spPr>
          <a:xfrm>
            <a:off x="4396152" y="200840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7118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91361</TotalTime>
  <Words>162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Spangler</dc:creator>
  <cp:lastModifiedBy>Tyler Spangler</cp:lastModifiedBy>
  <cp:revision>5</cp:revision>
  <dcterms:created xsi:type="dcterms:W3CDTF">2023-07-06T10:59:52Z</dcterms:created>
  <dcterms:modified xsi:type="dcterms:W3CDTF">2024-03-16T15:49:33Z</dcterms:modified>
</cp:coreProperties>
</file>