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795032" y="1060058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Build application container or OS image</a:t>
              </a:r>
              <a:endParaRPr sz="1000" dirty="0"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6652736" y="2875063"/>
              <a:ext cx="16665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Deploy cloud configuration or application to environment</a:t>
              </a:r>
              <a:endParaRPr sz="1000" dirty="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970392" y="287569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Update cloud and infrastructure configuration</a:t>
              </a:r>
              <a:endParaRPr sz="1000" dirty="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24764" y="1060058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Application code or OS change</a:t>
              </a:r>
              <a:endParaRPr sz="1000" dirty="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24764" y="348584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Infrastructure code change</a:t>
              </a:r>
              <a:endParaRPr sz="1000"/>
            </a:p>
          </p:txBody>
        </p:sp>
        <p:sp>
          <p:nvSpPr>
            <p:cNvPr id="16" name="Google Shape;54;p13"/>
            <p:cNvSpPr/>
            <p:nvPr/>
          </p:nvSpPr>
          <p:spPr>
            <a:xfrm>
              <a:off x="2795032" y="3485843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altLang="zh-TW" sz="1000" dirty="0"/>
                <a:t>Infrastructure as code compliance </a:t>
              </a:r>
              <a:r>
                <a:rPr lang="fr-FR" altLang="zh-TW" sz="1000" dirty="0" smtClean="0"/>
                <a:t>scanning</a:t>
              </a:r>
            </a:p>
            <a:p>
              <a:pPr algn="ctr"/>
              <a:r>
                <a:rPr lang="fr-FR" altLang="zh-TW" sz="1000" dirty="0"/>
                <a:t>(CloudSploit)</a:t>
              </a:r>
            </a:p>
          </p:txBody>
        </p:sp>
        <p:sp>
          <p:nvSpPr>
            <p:cNvPr id="17" name="Google Shape;54;p13"/>
            <p:cNvSpPr/>
            <p:nvPr/>
          </p:nvSpPr>
          <p:spPr>
            <a:xfrm>
              <a:off x="2795032" y="2174968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altLang="zh-TW" sz="1000" dirty="0"/>
                <a:t>AMI or container image scanning</a:t>
              </a:r>
              <a:r>
                <a:rPr lang="fr-FR" altLang="zh-TW" sz="1000" dirty="0" smtClean="0"/>
                <a:t>.</a:t>
              </a:r>
              <a:br>
                <a:rPr lang="fr-FR" altLang="zh-TW" sz="1000" dirty="0" smtClean="0"/>
              </a:br>
              <a:r>
                <a:rPr lang="en-US" altLang="zh-TW" sz="1000" dirty="0" smtClean="0"/>
                <a:t>(Clair</a:t>
              </a:r>
              <a:r>
                <a:rPr lang="en-US" altLang="zh-TW" sz="1000" dirty="0"/>
                <a:t>)</a:t>
              </a:r>
              <a:endParaRPr lang="fr-FR" altLang="zh-TW" sz="1000" dirty="0"/>
            </a:p>
          </p:txBody>
        </p:sp>
        <p:sp>
          <p:nvSpPr>
            <p:cNvPr id="18" name="Google Shape;54;p13"/>
            <p:cNvSpPr/>
            <p:nvPr/>
          </p:nvSpPr>
          <p:spPr>
            <a:xfrm>
              <a:off x="6831986" y="1876168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altLang="zh-TW" sz="1000" dirty="0" smtClean="0"/>
                <a:t>Use </a:t>
              </a:r>
              <a:r>
                <a:rPr lang="fr-FR" altLang="zh-TW" sz="1000" dirty="0" smtClean="0"/>
                <a:t>Prowler </a:t>
              </a:r>
              <a:r>
                <a:rPr lang="fr-FR" altLang="zh-TW" sz="1000" dirty="0" smtClean="0"/>
                <a:t>to </a:t>
              </a:r>
              <a:r>
                <a:rPr lang="en-US" altLang="zh-TW" sz="1000" dirty="0" smtClean="0"/>
                <a:t>check </a:t>
              </a:r>
              <a:r>
                <a:rPr lang="en-US" altLang="zh-TW" sz="1000" dirty="0" smtClean="0"/>
                <a:t>security </a:t>
              </a:r>
              <a:r>
                <a:rPr lang="en-US" altLang="zh-TW" sz="1000" dirty="0"/>
                <a:t>best </a:t>
              </a:r>
              <a:r>
                <a:rPr lang="en-US" altLang="zh-TW" sz="1000" dirty="0" smtClean="0"/>
                <a:t>practices</a:t>
              </a:r>
              <a:r>
                <a:rPr lang="fr-FR" altLang="zh-TW" sz="1000" dirty="0"/>
                <a:t>.</a:t>
              </a:r>
            </a:p>
          </p:txBody>
        </p:sp>
        <p:sp>
          <p:nvSpPr>
            <p:cNvPr id="21" name="Google Shape;58;p13"/>
            <p:cNvSpPr/>
            <p:nvPr/>
          </p:nvSpPr>
          <p:spPr>
            <a:xfrm>
              <a:off x="824764" y="2174968"/>
              <a:ext cx="1308000" cy="5976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" sz="1000" dirty="0" smtClean="0"/>
                <a:t>Using </a:t>
              </a:r>
              <a:r>
                <a:rPr lang="en-US" sz="1000" dirty="0" err="1" smtClean="0"/>
                <a:t>SonarQube</a:t>
              </a:r>
              <a:r>
                <a:rPr lang="en-US" sz="1000" dirty="0" smtClean="0"/>
                <a:t> </a:t>
              </a:r>
              <a:r>
                <a:rPr lang="en-US" sz="1000" dirty="0"/>
                <a:t>to  detect bugs, vulnerabilities, and code smells</a:t>
              </a:r>
              <a:endParaRPr sz="1000" dirty="0"/>
            </a:p>
          </p:txBody>
        </p:sp>
        <p:cxnSp>
          <p:nvCxnSpPr>
            <p:cNvPr id="13" name="直線單箭頭接點 12"/>
            <p:cNvCxnSpPr>
              <a:stCxn id="57" idx="2"/>
              <a:endCxn id="21" idx="0"/>
            </p:cNvCxnSpPr>
            <p:nvPr/>
          </p:nvCxnSpPr>
          <p:spPr>
            <a:xfrm>
              <a:off x="1478764" y="1657658"/>
              <a:ext cx="0" cy="517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肘形接點 14"/>
            <p:cNvCxnSpPr>
              <a:stCxn id="21" idx="3"/>
              <a:endCxn id="54" idx="1"/>
            </p:cNvCxnSpPr>
            <p:nvPr/>
          </p:nvCxnSpPr>
          <p:spPr>
            <a:xfrm flipV="1">
              <a:off x="2132764" y="1358858"/>
              <a:ext cx="662268" cy="1114910"/>
            </a:xfrm>
            <a:prstGeom prst="bentConnector3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直線單箭頭接點 28"/>
            <p:cNvCxnSpPr>
              <a:stCxn id="54" idx="2"/>
              <a:endCxn id="17" idx="0"/>
            </p:cNvCxnSpPr>
            <p:nvPr/>
          </p:nvCxnSpPr>
          <p:spPr>
            <a:xfrm>
              <a:off x="3449032" y="1657658"/>
              <a:ext cx="0" cy="51731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直線單箭頭接點 23"/>
            <p:cNvCxnSpPr>
              <a:stCxn id="58" idx="3"/>
              <a:endCxn id="16" idx="1"/>
            </p:cNvCxnSpPr>
            <p:nvPr/>
          </p:nvCxnSpPr>
          <p:spPr>
            <a:xfrm>
              <a:off x="2132764" y="3784643"/>
              <a:ext cx="6622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肘形接點 25"/>
            <p:cNvCxnSpPr>
              <a:stCxn id="17" idx="3"/>
              <a:endCxn id="56" idx="1"/>
            </p:cNvCxnSpPr>
            <p:nvPr/>
          </p:nvCxnSpPr>
          <p:spPr>
            <a:xfrm>
              <a:off x="4103032" y="2473768"/>
              <a:ext cx="867360" cy="70072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肘形接點 27"/>
            <p:cNvCxnSpPr>
              <a:stCxn id="16" idx="3"/>
              <a:endCxn id="56" idx="2"/>
            </p:cNvCxnSpPr>
            <p:nvPr/>
          </p:nvCxnSpPr>
          <p:spPr>
            <a:xfrm flipV="1">
              <a:off x="4103032" y="3473293"/>
              <a:ext cx="1521360" cy="31135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直線單箭頭接點 31"/>
            <p:cNvCxnSpPr>
              <a:stCxn id="56" idx="3"/>
              <a:endCxn id="55" idx="1"/>
            </p:cNvCxnSpPr>
            <p:nvPr/>
          </p:nvCxnSpPr>
          <p:spPr>
            <a:xfrm flipV="1">
              <a:off x="6278392" y="3173863"/>
              <a:ext cx="374344" cy="6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直線單箭頭接點 34"/>
            <p:cNvCxnSpPr>
              <a:stCxn id="55" idx="0"/>
              <a:endCxn id="18" idx="2"/>
            </p:cNvCxnSpPr>
            <p:nvPr/>
          </p:nvCxnSpPr>
          <p:spPr>
            <a:xfrm flipV="1">
              <a:off x="7485986" y="2473768"/>
              <a:ext cx="0" cy="40129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</Words>
  <Application>Microsoft Office PowerPoint</Application>
  <PresentationFormat>如螢幕大小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新細明體</vt:lpstr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Tyler</dc:creator>
  <cp:lastModifiedBy>卓勳 李</cp:lastModifiedBy>
  <cp:revision>4</cp:revision>
  <dcterms:modified xsi:type="dcterms:W3CDTF">2021-03-29T04:52:58Z</dcterms:modified>
</cp:coreProperties>
</file>