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4" r:id="rId9"/>
    <p:sldId id="258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4573D-3F81-4EA7-9F3E-4E331786AD0E}" v="1100" dt="2021-12-12T23:00:22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3F204CF7-1733-4B6F-8054-D596E70E8E42}"/>
    <pc:docChg chg="custSel addSld modSld sldOrd">
      <pc:chgData name="SMITH, CHRISTOPHER" userId="dd7fc2d5-9988-40ef-9498-c94fd49fd9a4" providerId="ADAL" clId="{3F204CF7-1733-4B6F-8054-D596E70E8E42}" dt="2021-12-05T19:03:19.775" v="1740" actId="20577"/>
      <pc:docMkLst>
        <pc:docMk/>
      </pc:docMkLst>
      <pc:sldChg chg="modSp">
        <pc:chgData name="SMITH, CHRISTOPHER" userId="dd7fc2d5-9988-40ef-9498-c94fd49fd9a4" providerId="ADAL" clId="{3F204CF7-1733-4B6F-8054-D596E70E8E42}" dt="2021-12-05T18:50:04.323" v="102" actId="20577"/>
        <pc:sldMkLst>
          <pc:docMk/>
          <pc:sldMk cId="4278114805" sldId="257"/>
        </pc:sldMkLst>
        <pc:spChg chg="mod">
          <ac:chgData name="SMITH, CHRISTOPHER" userId="dd7fc2d5-9988-40ef-9498-c94fd49fd9a4" providerId="ADAL" clId="{3F204CF7-1733-4B6F-8054-D596E70E8E42}" dt="2021-12-05T18:50:04.323" v="102" actId="20577"/>
          <ac:spMkLst>
            <pc:docMk/>
            <pc:sldMk cId="4278114805" sldId="257"/>
            <ac:spMk id="3" creationId="{1A5A80E0-E914-4A65-A115-00B21C42EC42}"/>
          </ac:spMkLst>
        </pc:spChg>
      </pc:sldChg>
    </pc:docChg>
  </pc:docChgLst>
  <pc:docChgLst>
    <pc:chgData name="Christopher Smith" userId="dd7fc2d5-9988-40ef-9498-c94fd49fd9a4" providerId="ADAL" clId="{B267E623-3278-4F59-B6FA-15E402E05606}"/>
    <pc:docChg chg="custSel addSld modSld">
      <pc:chgData name="Christopher Smith" userId="dd7fc2d5-9988-40ef-9498-c94fd49fd9a4" providerId="ADAL" clId="{B267E623-3278-4F59-B6FA-15E402E05606}" dt="2021-12-06T18:36:20.913" v="378"/>
      <pc:docMkLst>
        <pc:docMk/>
      </pc:docMkLst>
      <pc:sldChg chg="modAnim">
        <pc:chgData name="Christopher Smith" userId="dd7fc2d5-9988-40ef-9498-c94fd49fd9a4" providerId="ADAL" clId="{B267E623-3278-4F59-B6FA-15E402E05606}" dt="2021-12-06T18:35:57.732" v="370"/>
        <pc:sldMkLst>
          <pc:docMk/>
          <pc:sldMk cId="4278114805" sldId="257"/>
        </pc:sldMkLst>
      </pc:sldChg>
    </pc:docChg>
  </pc:docChgLst>
  <pc:docChgLst>
    <pc:chgData name="SMITH, CHRISTOPHER" userId="dd7fc2d5-9988-40ef-9498-c94fd49fd9a4" providerId="ADAL" clId="{9AE4573D-3F81-4EA7-9F3E-4E331786AD0E}"/>
    <pc:docChg chg="undo custSel addSld delSld modSld sldOrd">
      <pc:chgData name="SMITH, CHRISTOPHER" userId="dd7fc2d5-9988-40ef-9498-c94fd49fd9a4" providerId="ADAL" clId="{9AE4573D-3F81-4EA7-9F3E-4E331786AD0E}" dt="2021-12-12T23:18:54.954" v="3742" actId="20577"/>
      <pc:docMkLst>
        <pc:docMk/>
      </pc:docMkLst>
      <pc:sldChg chg="modSp mod">
        <pc:chgData name="SMITH, CHRISTOPHER" userId="dd7fc2d5-9988-40ef-9498-c94fd49fd9a4" providerId="ADAL" clId="{9AE4573D-3F81-4EA7-9F3E-4E331786AD0E}" dt="2021-12-12T22:52:23.822" v="4" actId="20577"/>
        <pc:sldMkLst>
          <pc:docMk/>
          <pc:sldMk cId="1610277945" sldId="256"/>
        </pc:sldMkLst>
        <pc:spChg chg="mod">
          <ac:chgData name="SMITH, CHRISTOPHER" userId="dd7fc2d5-9988-40ef-9498-c94fd49fd9a4" providerId="ADAL" clId="{9AE4573D-3F81-4EA7-9F3E-4E331786AD0E}" dt="2021-12-12T22:52:23.822" v="4" actId="20577"/>
          <ac:spMkLst>
            <pc:docMk/>
            <pc:sldMk cId="1610277945" sldId="256"/>
            <ac:spMk id="2" creationId="{30FCD34E-EB23-4FDD-A424-E80E1F12FBE9}"/>
          </ac:spMkLst>
        </pc:spChg>
      </pc:sldChg>
      <pc:sldChg chg="modSp mod modAnim">
        <pc:chgData name="SMITH, CHRISTOPHER" userId="dd7fc2d5-9988-40ef-9498-c94fd49fd9a4" providerId="ADAL" clId="{9AE4573D-3F81-4EA7-9F3E-4E331786AD0E}" dt="2021-12-12T23:00:35.613" v="1168" actId="20577"/>
        <pc:sldMkLst>
          <pc:docMk/>
          <pc:sldMk cId="4278114805" sldId="257"/>
        </pc:sldMkLst>
        <pc:spChg chg="mod">
          <ac:chgData name="SMITH, CHRISTOPHER" userId="dd7fc2d5-9988-40ef-9498-c94fd49fd9a4" providerId="ADAL" clId="{9AE4573D-3F81-4EA7-9F3E-4E331786AD0E}" dt="2021-12-12T23:00:35.613" v="1168" actId="20577"/>
          <ac:spMkLst>
            <pc:docMk/>
            <pc:sldMk cId="4278114805" sldId="257"/>
            <ac:spMk id="2" creationId="{2EC46A7E-3E7F-4802-850D-351F7770577B}"/>
          </ac:spMkLst>
        </pc:spChg>
        <pc:spChg chg="mod">
          <ac:chgData name="SMITH, CHRISTOPHER" userId="dd7fc2d5-9988-40ef-9498-c94fd49fd9a4" providerId="ADAL" clId="{9AE4573D-3F81-4EA7-9F3E-4E331786AD0E}" dt="2021-12-12T23:00:22.690" v="1146" actId="20577"/>
          <ac:spMkLst>
            <pc:docMk/>
            <pc:sldMk cId="4278114805" sldId="257"/>
            <ac:spMk id="3" creationId="{1A5A80E0-E914-4A65-A115-00B21C42EC42}"/>
          </ac:spMkLst>
        </pc:spChg>
      </pc:sldChg>
      <pc:sldChg chg="del">
        <pc:chgData name="SMITH, CHRISTOPHER" userId="dd7fc2d5-9988-40ef-9498-c94fd49fd9a4" providerId="ADAL" clId="{9AE4573D-3F81-4EA7-9F3E-4E331786AD0E}" dt="2021-12-12T22:52:37.002" v="10" actId="47"/>
        <pc:sldMkLst>
          <pc:docMk/>
          <pc:sldMk cId="67643946" sldId="258"/>
        </pc:sldMkLst>
      </pc:sldChg>
      <pc:sldChg chg="modSp add mod ord">
        <pc:chgData name="SMITH, CHRISTOPHER" userId="dd7fc2d5-9988-40ef-9498-c94fd49fd9a4" providerId="ADAL" clId="{9AE4573D-3F81-4EA7-9F3E-4E331786AD0E}" dt="2021-12-12T22:52:56.926" v="40" actId="20577"/>
        <pc:sldMkLst>
          <pc:docMk/>
          <pc:sldMk cId="3588526018" sldId="258"/>
        </pc:sldMkLst>
        <pc:spChg chg="mod">
          <ac:chgData name="SMITH, CHRISTOPHER" userId="dd7fc2d5-9988-40ef-9498-c94fd49fd9a4" providerId="ADAL" clId="{9AE4573D-3F81-4EA7-9F3E-4E331786AD0E}" dt="2021-12-12T22:52:56.926" v="40" actId="20577"/>
          <ac:spMkLst>
            <pc:docMk/>
            <pc:sldMk cId="3588526018" sldId="258"/>
            <ac:spMk id="2" creationId="{30FCD34E-EB23-4FDD-A424-E80E1F12FBE9}"/>
          </ac:spMkLst>
        </pc:spChg>
      </pc:sldChg>
      <pc:sldChg chg="del">
        <pc:chgData name="SMITH, CHRISTOPHER" userId="dd7fc2d5-9988-40ef-9498-c94fd49fd9a4" providerId="ADAL" clId="{9AE4573D-3F81-4EA7-9F3E-4E331786AD0E}" dt="2021-12-12T22:52:36.480" v="7" actId="47"/>
        <pc:sldMkLst>
          <pc:docMk/>
          <pc:sldMk cId="117509307" sldId="259"/>
        </pc:sldMkLst>
      </pc:sldChg>
      <pc:sldChg chg="modSp new mod">
        <pc:chgData name="SMITH, CHRISTOPHER" userId="dd7fc2d5-9988-40ef-9498-c94fd49fd9a4" providerId="ADAL" clId="{9AE4573D-3F81-4EA7-9F3E-4E331786AD0E}" dt="2021-12-12T23:05:13.029" v="2028" actId="20577"/>
        <pc:sldMkLst>
          <pc:docMk/>
          <pc:sldMk cId="449746215" sldId="259"/>
        </pc:sldMkLst>
        <pc:spChg chg="mod">
          <ac:chgData name="SMITH, CHRISTOPHER" userId="dd7fc2d5-9988-40ef-9498-c94fd49fd9a4" providerId="ADAL" clId="{9AE4573D-3F81-4EA7-9F3E-4E331786AD0E}" dt="2021-12-12T23:00:42.239" v="1184" actId="20577"/>
          <ac:spMkLst>
            <pc:docMk/>
            <pc:sldMk cId="449746215" sldId="259"/>
            <ac:spMk id="2" creationId="{89F1B1F9-60F5-4F82-8ECE-976BE3CB1871}"/>
          </ac:spMkLst>
        </pc:spChg>
        <pc:spChg chg="mod">
          <ac:chgData name="SMITH, CHRISTOPHER" userId="dd7fc2d5-9988-40ef-9498-c94fd49fd9a4" providerId="ADAL" clId="{9AE4573D-3F81-4EA7-9F3E-4E331786AD0E}" dt="2021-12-12T23:05:13.029" v="2028" actId="20577"/>
          <ac:spMkLst>
            <pc:docMk/>
            <pc:sldMk cId="449746215" sldId="259"/>
            <ac:spMk id="3" creationId="{EF393C6E-3642-4978-9154-7A70A9022EC5}"/>
          </ac:spMkLst>
        </pc:spChg>
      </pc:sldChg>
      <pc:sldChg chg="del">
        <pc:chgData name="SMITH, CHRISTOPHER" userId="dd7fc2d5-9988-40ef-9498-c94fd49fd9a4" providerId="ADAL" clId="{9AE4573D-3F81-4EA7-9F3E-4E331786AD0E}" dt="2021-12-12T22:52:36.136" v="5" actId="47"/>
        <pc:sldMkLst>
          <pc:docMk/>
          <pc:sldMk cId="351642230" sldId="260"/>
        </pc:sldMkLst>
      </pc:sldChg>
      <pc:sldChg chg="modSp new mod">
        <pc:chgData name="SMITH, CHRISTOPHER" userId="dd7fc2d5-9988-40ef-9498-c94fd49fd9a4" providerId="ADAL" clId="{9AE4573D-3F81-4EA7-9F3E-4E331786AD0E}" dt="2021-12-12T23:09:53.762" v="2649" actId="20577"/>
        <pc:sldMkLst>
          <pc:docMk/>
          <pc:sldMk cId="1016517000" sldId="260"/>
        </pc:sldMkLst>
        <pc:spChg chg="mod">
          <ac:chgData name="SMITH, CHRISTOPHER" userId="dd7fc2d5-9988-40ef-9498-c94fd49fd9a4" providerId="ADAL" clId="{9AE4573D-3F81-4EA7-9F3E-4E331786AD0E}" dt="2021-12-12T23:06:57.186" v="2050" actId="20577"/>
          <ac:spMkLst>
            <pc:docMk/>
            <pc:sldMk cId="1016517000" sldId="260"/>
            <ac:spMk id="2" creationId="{37E2AEE7-4479-4A6D-A043-C5B1FDFF3B49}"/>
          </ac:spMkLst>
        </pc:spChg>
        <pc:spChg chg="mod">
          <ac:chgData name="SMITH, CHRISTOPHER" userId="dd7fc2d5-9988-40ef-9498-c94fd49fd9a4" providerId="ADAL" clId="{9AE4573D-3F81-4EA7-9F3E-4E331786AD0E}" dt="2021-12-12T23:09:53.762" v="2649" actId="20577"/>
          <ac:spMkLst>
            <pc:docMk/>
            <pc:sldMk cId="1016517000" sldId="260"/>
            <ac:spMk id="3" creationId="{5102AC43-1EFC-46E6-8221-E84F028BD459}"/>
          </ac:spMkLst>
        </pc:spChg>
      </pc:sldChg>
      <pc:sldChg chg="modSp new mod">
        <pc:chgData name="SMITH, CHRISTOPHER" userId="dd7fc2d5-9988-40ef-9498-c94fd49fd9a4" providerId="ADAL" clId="{9AE4573D-3F81-4EA7-9F3E-4E331786AD0E}" dt="2021-12-12T23:12:40.430" v="2868" actId="20577"/>
        <pc:sldMkLst>
          <pc:docMk/>
          <pc:sldMk cId="675633410" sldId="261"/>
        </pc:sldMkLst>
        <pc:spChg chg="mod">
          <ac:chgData name="SMITH, CHRISTOPHER" userId="dd7fc2d5-9988-40ef-9498-c94fd49fd9a4" providerId="ADAL" clId="{9AE4573D-3F81-4EA7-9F3E-4E331786AD0E}" dt="2021-12-12T23:10:32.255" v="2670" actId="20577"/>
          <ac:spMkLst>
            <pc:docMk/>
            <pc:sldMk cId="675633410" sldId="261"/>
            <ac:spMk id="2" creationId="{1274BFDF-00A0-4ED7-9E7A-C36CB60131B0}"/>
          </ac:spMkLst>
        </pc:spChg>
        <pc:spChg chg="mod">
          <ac:chgData name="SMITH, CHRISTOPHER" userId="dd7fc2d5-9988-40ef-9498-c94fd49fd9a4" providerId="ADAL" clId="{9AE4573D-3F81-4EA7-9F3E-4E331786AD0E}" dt="2021-12-12T23:12:40.430" v="2868" actId="20577"/>
          <ac:spMkLst>
            <pc:docMk/>
            <pc:sldMk cId="675633410" sldId="261"/>
            <ac:spMk id="3" creationId="{E6BC9843-ECD8-42B5-A979-8F766FE8ED80}"/>
          </ac:spMkLst>
        </pc:spChg>
      </pc:sldChg>
      <pc:sldChg chg="del">
        <pc:chgData name="SMITH, CHRISTOPHER" userId="dd7fc2d5-9988-40ef-9498-c94fd49fd9a4" providerId="ADAL" clId="{9AE4573D-3F81-4EA7-9F3E-4E331786AD0E}" dt="2021-12-12T22:52:36.315" v="6" actId="47"/>
        <pc:sldMkLst>
          <pc:docMk/>
          <pc:sldMk cId="2182241929" sldId="261"/>
        </pc:sldMkLst>
      </pc:sldChg>
      <pc:sldChg chg="del">
        <pc:chgData name="SMITH, CHRISTOPHER" userId="dd7fc2d5-9988-40ef-9498-c94fd49fd9a4" providerId="ADAL" clId="{9AE4573D-3F81-4EA7-9F3E-4E331786AD0E}" dt="2021-12-12T22:52:38.339" v="12" actId="47"/>
        <pc:sldMkLst>
          <pc:docMk/>
          <pc:sldMk cId="2263376075" sldId="262"/>
        </pc:sldMkLst>
      </pc:sldChg>
      <pc:sldChg chg="modSp new mod">
        <pc:chgData name="SMITH, CHRISTOPHER" userId="dd7fc2d5-9988-40ef-9498-c94fd49fd9a4" providerId="ADAL" clId="{9AE4573D-3F81-4EA7-9F3E-4E331786AD0E}" dt="2021-12-12T23:17:05.657" v="3535" actId="20577"/>
        <pc:sldMkLst>
          <pc:docMk/>
          <pc:sldMk cId="2520012663" sldId="262"/>
        </pc:sldMkLst>
        <pc:spChg chg="mod">
          <ac:chgData name="SMITH, CHRISTOPHER" userId="dd7fc2d5-9988-40ef-9498-c94fd49fd9a4" providerId="ADAL" clId="{9AE4573D-3F81-4EA7-9F3E-4E331786AD0E}" dt="2021-12-12T23:13:29.032" v="2939" actId="20577"/>
          <ac:spMkLst>
            <pc:docMk/>
            <pc:sldMk cId="2520012663" sldId="262"/>
            <ac:spMk id="2" creationId="{9F7B6C77-AF80-49F6-9AFC-A1BD449A12EA}"/>
          </ac:spMkLst>
        </pc:spChg>
        <pc:spChg chg="mod">
          <ac:chgData name="SMITH, CHRISTOPHER" userId="dd7fc2d5-9988-40ef-9498-c94fd49fd9a4" providerId="ADAL" clId="{9AE4573D-3F81-4EA7-9F3E-4E331786AD0E}" dt="2021-12-12T23:17:05.657" v="3535" actId="20577"/>
          <ac:spMkLst>
            <pc:docMk/>
            <pc:sldMk cId="2520012663" sldId="262"/>
            <ac:spMk id="3" creationId="{3322591F-8098-407B-8BD9-844BC1B12497}"/>
          </ac:spMkLst>
        </pc:spChg>
      </pc:sldChg>
      <pc:sldChg chg="del">
        <pc:chgData name="SMITH, CHRISTOPHER" userId="dd7fc2d5-9988-40ef-9498-c94fd49fd9a4" providerId="ADAL" clId="{9AE4573D-3F81-4EA7-9F3E-4E331786AD0E}" dt="2021-12-12T22:52:36.614" v="8" actId="47"/>
        <pc:sldMkLst>
          <pc:docMk/>
          <pc:sldMk cId="59681919" sldId="263"/>
        </pc:sldMkLst>
      </pc:sldChg>
      <pc:sldChg chg="new del">
        <pc:chgData name="SMITH, CHRISTOPHER" userId="dd7fc2d5-9988-40ef-9498-c94fd49fd9a4" providerId="ADAL" clId="{9AE4573D-3F81-4EA7-9F3E-4E331786AD0E}" dt="2021-12-12T23:16:31.471" v="3396" actId="47"/>
        <pc:sldMkLst>
          <pc:docMk/>
          <pc:sldMk cId="4178643199" sldId="263"/>
        </pc:sldMkLst>
      </pc:sldChg>
      <pc:sldChg chg="modSp new mod">
        <pc:chgData name="SMITH, CHRISTOPHER" userId="dd7fc2d5-9988-40ef-9498-c94fd49fd9a4" providerId="ADAL" clId="{9AE4573D-3F81-4EA7-9F3E-4E331786AD0E}" dt="2021-12-12T23:18:54.954" v="3742" actId="20577"/>
        <pc:sldMkLst>
          <pc:docMk/>
          <pc:sldMk cId="489768516" sldId="264"/>
        </pc:sldMkLst>
        <pc:spChg chg="mod">
          <ac:chgData name="SMITH, CHRISTOPHER" userId="dd7fc2d5-9988-40ef-9498-c94fd49fd9a4" providerId="ADAL" clId="{9AE4573D-3F81-4EA7-9F3E-4E331786AD0E}" dt="2021-12-12T23:17:46.918" v="3551" actId="20577"/>
          <ac:spMkLst>
            <pc:docMk/>
            <pc:sldMk cId="489768516" sldId="264"/>
            <ac:spMk id="2" creationId="{974E7F5A-B331-4405-B194-815250FBF981}"/>
          </ac:spMkLst>
        </pc:spChg>
        <pc:spChg chg="mod">
          <ac:chgData name="SMITH, CHRISTOPHER" userId="dd7fc2d5-9988-40ef-9498-c94fd49fd9a4" providerId="ADAL" clId="{9AE4573D-3F81-4EA7-9F3E-4E331786AD0E}" dt="2021-12-12T23:18:54.954" v="3742" actId="20577"/>
          <ac:spMkLst>
            <pc:docMk/>
            <pc:sldMk cId="489768516" sldId="264"/>
            <ac:spMk id="3" creationId="{118E426B-9220-40DC-A240-A2980A0BAC10}"/>
          </ac:spMkLst>
        </pc:spChg>
      </pc:sldChg>
      <pc:sldChg chg="del">
        <pc:chgData name="SMITH, CHRISTOPHER" userId="dd7fc2d5-9988-40ef-9498-c94fd49fd9a4" providerId="ADAL" clId="{9AE4573D-3F81-4EA7-9F3E-4E331786AD0E}" dt="2021-12-12T22:52:38.102" v="11" actId="47"/>
        <pc:sldMkLst>
          <pc:docMk/>
          <pc:sldMk cId="1845023030" sldId="264"/>
        </pc:sldMkLst>
      </pc:sldChg>
      <pc:sldChg chg="del">
        <pc:chgData name="SMITH, CHRISTOPHER" userId="dd7fc2d5-9988-40ef-9498-c94fd49fd9a4" providerId="ADAL" clId="{9AE4573D-3F81-4EA7-9F3E-4E331786AD0E}" dt="2021-12-12T22:52:36.788" v="9" actId="47"/>
        <pc:sldMkLst>
          <pc:docMk/>
          <pc:sldMk cId="3515259207" sldId="265"/>
        </pc:sldMkLst>
      </pc:sldChg>
    </pc:docChg>
  </pc:docChgLst>
  <pc:docChgLst>
    <pc:chgData name="Christopher Smith" userId="dd7fc2d5-9988-40ef-9498-c94fd49fd9a4" providerId="ADAL" clId="{7C2797CE-073E-4FE0-AA9A-56818DBD0336}"/>
    <pc:docChg chg="custSel addSld modSld sldOrd">
      <pc:chgData name="Christopher Smith" userId="dd7fc2d5-9988-40ef-9498-c94fd49fd9a4" providerId="ADAL" clId="{7C2797CE-073E-4FE0-AA9A-56818DBD0336}" dt="2021-12-13T12:47:43.484" v="928" actId="20577"/>
      <pc:docMkLst>
        <pc:docMk/>
      </pc:docMkLst>
      <pc:sldChg chg="modAnim">
        <pc:chgData name="Christopher Smith" userId="dd7fc2d5-9988-40ef-9498-c94fd49fd9a4" providerId="ADAL" clId="{7C2797CE-073E-4FE0-AA9A-56818DBD0336}" dt="2021-12-13T12:37:44.739" v="0"/>
        <pc:sldMkLst>
          <pc:docMk/>
          <pc:sldMk cId="449746215" sldId="259"/>
        </pc:sldMkLst>
      </pc:sldChg>
      <pc:sldChg chg="modAnim">
        <pc:chgData name="Christopher Smith" userId="dd7fc2d5-9988-40ef-9498-c94fd49fd9a4" providerId="ADAL" clId="{7C2797CE-073E-4FE0-AA9A-56818DBD0336}" dt="2021-12-13T12:37:46.651" v="1"/>
        <pc:sldMkLst>
          <pc:docMk/>
          <pc:sldMk cId="1016517000" sldId="260"/>
        </pc:sldMkLst>
      </pc:sldChg>
      <pc:sldChg chg="modAnim">
        <pc:chgData name="Christopher Smith" userId="dd7fc2d5-9988-40ef-9498-c94fd49fd9a4" providerId="ADAL" clId="{7C2797CE-073E-4FE0-AA9A-56818DBD0336}" dt="2021-12-13T12:37:49.307" v="2"/>
        <pc:sldMkLst>
          <pc:docMk/>
          <pc:sldMk cId="675633410" sldId="261"/>
        </pc:sldMkLst>
      </pc:sldChg>
      <pc:sldChg chg="modAnim">
        <pc:chgData name="Christopher Smith" userId="dd7fc2d5-9988-40ef-9498-c94fd49fd9a4" providerId="ADAL" clId="{7C2797CE-073E-4FE0-AA9A-56818DBD0336}" dt="2021-12-13T12:37:53.261" v="3"/>
        <pc:sldMkLst>
          <pc:docMk/>
          <pc:sldMk cId="2520012663" sldId="262"/>
        </pc:sldMkLst>
      </pc:sldChg>
      <pc:sldChg chg="modAnim">
        <pc:chgData name="Christopher Smith" userId="dd7fc2d5-9988-40ef-9498-c94fd49fd9a4" providerId="ADAL" clId="{7C2797CE-073E-4FE0-AA9A-56818DBD0336}" dt="2021-12-13T12:37:55.936" v="4"/>
        <pc:sldMkLst>
          <pc:docMk/>
          <pc:sldMk cId="489768516" sldId="264"/>
        </pc:sldMkLst>
      </pc:sldChg>
      <pc:sldChg chg="modSp add">
        <pc:chgData name="Christopher Smith" userId="dd7fc2d5-9988-40ef-9498-c94fd49fd9a4" providerId="ADAL" clId="{7C2797CE-073E-4FE0-AA9A-56818DBD0336}" dt="2021-12-13T12:41:31.520" v="213" actId="20577"/>
        <pc:sldMkLst>
          <pc:docMk/>
          <pc:sldMk cId="2181849943" sldId="265"/>
        </pc:sldMkLst>
        <pc:spChg chg="mod">
          <ac:chgData name="Christopher Smith" userId="dd7fc2d5-9988-40ef-9498-c94fd49fd9a4" providerId="ADAL" clId="{7C2797CE-073E-4FE0-AA9A-56818DBD0336}" dt="2021-12-13T12:40:44.413" v="39" actId="20577"/>
          <ac:spMkLst>
            <pc:docMk/>
            <pc:sldMk cId="2181849943" sldId="265"/>
            <ac:spMk id="2" creationId="{0B0812E4-AE2F-45BE-AF0D-20CE0A5BB084}"/>
          </ac:spMkLst>
        </pc:spChg>
        <pc:spChg chg="mod">
          <ac:chgData name="Christopher Smith" userId="dd7fc2d5-9988-40ef-9498-c94fd49fd9a4" providerId="ADAL" clId="{7C2797CE-073E-4FE0-AA9A-56818DBD0336}" dt="2021-12-13T12:41:31.520" v="213" actId="20577"/>
          <ac:spMkLst>
            <pc:docMk/>
            <pc:sldMk cId="2181849943" sldId="265"/>
            <ac:spMk id="3" creationId="{90E294B9-CADD-4770-861F-F28DA03B0FC6}"/>
          </ac:spMkLst>
        </pc:spChg>
      </pc:sldChg>
      <pc:sldChg chg="modSp add">
        <pc:chgData name="Christopher Smith" userId="dd7fc2d5-9988-40ef-9498-c94fd49fd9a4" providerId="ADAL" clId="{7C2797CE-073E-4FE0-AA9A-56818DBD0336}" dt="2021-12-13T12:43:32.797" v="405" actId="20577"/>
        <pc:sldMkLst>
          <pc:docMk/>
          <pc:sldMk cId="3335138185" sldId="266"/>
        </pc:sldMkLst>
        <pc:spChg chg="mod">
          <ac:chgData name="Christopher Smith" userId="dd7fc2d5-9988-40ef-9498-c94fd49fd9a4" providerId="ADAL" clId="{7C2797CE-073E-4FE0-AA9A-56818DBD0336}" dt="2021-12-13T12:42:04.941" v="243" actId="20577"/>
          <ac:spMkLst>
            <pc:docMk/>
            <pc:sldMk cId="3335138185" sldId="266"/>
            <ac:spMk id="2" creationId="{1544C2C2-FB59-464E-B754-F83BD8EACBAC}"/>
          </ac:spMkLst>
        </pc:spChg>
        <pc:spChg chg="mod">
          <ac:chgData name="Christopher Smith" userId="dd7fc2d5-9988-40ef-9498-c94fd49fd9a4" providerId="ADAL" clId="{7C2797CE-073E-4FE0-AA9A-56818DBD0336}" dt="2021-12-13T12:43:32.797" v="405" actId="20577"/>
          <ac:spMkLst>
            <pc:docMk/>
            <pc:sldMk cId="3335138185" sldId="266"/>
            <ac:spMk id="3" creationId="{7740BA03-E00B-49F2-B32D-7829BE2F44D8}"/>
          </ac:spMkLst>
        </pc:spChg>
      </pc:sldChg>
      <pc:sldChg chg="modSp add ord">
        <pc:chgData name="Christopher Smith" userId="dd7fc2d5-9988-40ef-9498-c94fd49fd9a4" providerId="ADAL" clId="{7C2797CE-073E-4FE0-AA9A-56818DBD0336}" dt="2021-12-13T12:45:15.228" v="633" actId="20577"/>
        <pc:sldMkLst>
          <pc:docMk/>
          <pc:sldMk cId="854511031" sldId="267"/>
        </pc:sldMkLst>
        <pc:spChg chg="mod">
          <ac:chgData name="Christopher Smith" userId="dd7fc2d5-9988-40ef-9498-c94fd49fd9a4" providerId="ADAL" clId="{7C2797CE-073E-4FE0-AA9A-56818DBD0336}" dt="2021-12-13T12:43:52.109" v="425" actId="20577"/>
          <ac:spMkLst>
            <pc:docMk/>
            <pc:sldMk cId="854511031" sldId="267"/>
            <ac:spMk id="2" creationId="{27C3BDCD-A949-41EC-8FBA-CEB2F4149951}"/>
          </ac:spMkLst>
        </pc:spChg>
        <pc:spChg chg="mod">
          <ac:chgData name="Christopher Smith" userId="dd7fc2d5-9988-40ef-9498-c94fd49fd9a4" providerId="ADAL" clId="{7C2797CE-073E-4FE0-AA9A-56818DBD0336}" dt="2021-12-13T12:45:15.228" v="633" actId="20577"/>
          <ac:spMkLst>
            <pc:docMk/>
            <pc:sldMk cId="854511031" sldId="267"/>
            <ac:spMk id="3" creationId="{94B4061B-0368-49F9-BAE8-CE10F2D69338}"/>
          </ac:spMkLst>
        </pc:spChg>
      </pc:sldChg>
      <pc:sldChg chg="modSp add modAnim">
        <pc:chgData name="Christopher Smith" userId="dd7fc2d5-9988-40ef-9498-c94fd49fd9a4" providerId="ADAL" clId="{7C2797CE-073E-4FE0-AA9A-56818DBD0336}" dt="2021-12-13T12:47:43.484" v="928" actId="20577"/>
        <pc:sldMkLst>
          <pc:docMk/>
          <pc:sldMk cId="649426092" sldId="268"/>
        </pc:sldMkLst>
        <pc:spChg chg="mod">
          <ac:chgData name="Christopher Smith" userId="dd7fc2d5-9988-40ef-9498-c94fd49fd9a4" providerId="ADAL" clId="{7C2797CE-073E-4FE0-AA9A-56818DBD0336}" dt="2021-12-13T12:45:38.235" v="650" actId="20577"/>
          <ac:spMkLst>
            <pc:docMk/>
            <pc:sldMk cId="649426092" sldId="268"/>
            <ac:spMk id="2" creationId="{D3BFD7F7-3D3D-42E7-A6C3-87AB620DC968}"/>
          </ac:spMkLst>
        </pc:spChg>
        <pc:spChg chg="mod">
          <ac:chgData name="Christopher Smith" userId="dd7fc2d5-9988-40ef-9498-c94fd49fd9a4" providerId="ADAL" clId="{7C2797CE-073E-4FE0-AA9A-56818DBD0336}" dt="2021-12-13T12:47:43.484" v="928" actId="20577"/>
          <ac:spMkLst>
            <pc:docMk/>
            <pc:sldMk cId="649426092" sldId="268"/>
            <ac:spMk id="3" creationId="{C7F5D2DD-49D4-42AC-A827-E9A694CC6C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BC7-FB4E-4905-98AA-FBB50A48D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AF285-30AA-43CB-BA5F-1C83DBBA1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F8AE-5B64-47A2-BAA3-3E25543E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02BE-9DDB-48CA-B7B1-73333DCD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1D7E-BB3D-454D-8FF3-45737DF7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9DFD-4EB9-472B-B361-8EB734E2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850AF-2F25-4B34-AA00-3F3A832E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B62F-9D99-4416-A8DA-598F3026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9250-98D9-4D38-B824-F81ED37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2DDC-C119-429A-A54F-AD9BDF05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8DB03-C032-4A25-A5B9-0E8B8AE1D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5340D-FACA-40EF-844B-49EE30C7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8B5-ACCC-4096-9B82-9A8FEB7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32BB-DAE4-47E5-AC19-31BA6F12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009D-582E-41E8-8009-A0DF41E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8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E5E4-00E2-4D57-BA1D-4363E7DD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B952-3E3B-4BB2-A5AD-A68D625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37B0-F88D-4CAA-B9C7-EB996DD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1A6B-4841-46BE-9243-9F330125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BCB4-6A68-4D3E-9BFF-1E587F5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2BE1-1084-4E6C-9EF6-0AE77B26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827BA-5FAE-4159-91C1-91627ECD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1ECB-36F2-4D6C-BBB4-28E9F45D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5E60-A27E-4D7B-AB8A-5A9035B3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9EEE-C233-43B4-8B4D-D64FA8D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EF4B-EF6D-4A17-A166-790CE91D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BF5A-72D7-4C9D-A0BF-326DA6B76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72B62-B224-4398-815B-AD6CE503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844C-F012-44F2-9A52-6B8EA2A9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8C36-5181-479E-A54F-0E341C8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A8AE-4564-4897-B3CB-76C4A8ED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5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D983-083B-41F0-A94C-E02269E5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881CC-D11E-4048-8CC8-152FB66D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27352-9EEE-4A30-8BC8-C35F54B1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6374D-9FB0-485F-83BE-EC43B3395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F2092-DD6E-4A3A-9806-B2606EA2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BC8EC-C4ED-4381-A42D-AAE56831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1A26F-B1C3-4A89-86DF-14F42A0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8D263-4A21-4509-92E8-7C28052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9732-CAF1-49D6-9A74-F92762B3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EB490-CDC2-4481-929A-B12B0155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7F7E8-2889-4B94-8382-CD2AE87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950F0-1FA7-4F94-9360-4DC038C0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4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F3EED-6C3D-4E01-A3D5-313AB2F5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C4DB-B577-47E4-A4A3-F0C8399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F77CD-8DEF-472A-B179-64EC124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093-39E2-46E0-9ACF-ADB53059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1F5F-397B-4552-B291-A102B054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0B81-128C-4007-A62B-9D64788A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161F-A732-42A4-9FBB-63E9D29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3FE56-3A5F-4E5E-AB05-589E58C8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75AD-3CA8-454A-8C66-39904994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5062-962D-43B7-8507-B15BA891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B92C1-5F5F-4406-A4C2-A7BC926D2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CD55-9166-45A3-8A01-503210DE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942C-096F-463C-9A19-D0A14F78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87D10-C8EC-466F-B5B8-10079890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D2AE-97F2-4FC8-A9AB-3EFD578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3A365-C2E8-4F28-985C-4592E266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07BEC-9E70-40DF-9F12-21BE3E49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3843B-52DC-40CB-B551-F504E6D12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23F9-BC16-40C9-B41C-40765C69219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D893-5930-4577-AC5D-FFF77A80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EE6A-0C27-4801-B70A-53F366C15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D34E-EB23-4FDD-A424-E80E1F12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Dec10 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B64D-4096-4906-9B66-842FE077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7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BDCD-A949-41EC-8FBA-CEB2F414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061B-0368-49F9-BAE8-CE10F2D6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looking at the </a:t>
            </a:r>
            <a:r>
              <a:rPr lang="en-US" dirty="0" err="1"/>
              <a:t>Github</a:t>
            </a:r>
            <a:r>
              <a:rPr lang="en-US" dirty="0"/>
              <a:t> code we did last week, and practicing for loops</a:t>
            </a:r>
          </a:p>
          <a:p>
            <a:r>
              <a:rPr lang="en-US" dirty="0"/>
              <a:t>This includes another “JS Challenge” and a “Bootcamp”</a:t>
            </a:r>
          </a:p>
          <a:p>
            <a:r>
              <a:rPr lang="en-US" dirty="0"/>
              <a:t>The usual is still expected (Reflections, Exam Prep)</a:t>
            </a:r>
          </a:p>
        </p:txBody>
      </p:sp>
    </p:spTree>
    <p:extLst>
      <p:ext uri="{BB962C8B-B14F-4D97-AF65-F5344CB8AC3E}">
        <p14:creationId xmlns:p14="http://schemas.microsoft.com/office/powerpoint/2010/main" val="85451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12E4-AE2F-45BE-AF0D-20CE0A5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[Lesson] </a:t>
            </a:r>
            <a:r>
              <a:rPr lang="en-US" dirty="0" err="1"/>
              <a:t>Github</a:t>
            </a:r>
            <a:r>
              <a:rPr lang="en-US" dirty="0"/>
              <a:t>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94B9-CADD-4770-861F-F28DA03B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reviewing the results of each team’s Pull Requests from the weekend</a:t>
            </a:r>
          </a:p>
          <a:p>
            <a:r>
              <a:rPr lang="en-US" dirty="0"/>
              <a:t>Learning how to communicate about specific problems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4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C2C2-FB59-464E-B754-F83BD8EA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[Bootcamp] Canvas +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BA03-E00B-49F2-B32D-7829BE2F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your training on iterators and loops, we will be practicing drawing a series of boxes on an HTML5 canvas from objects in a list.</a:t>
            </a:r>
          </a:p>
        </p:txBody>
      </p:sp>
    </p:spTree>
    <p:extLst>
      <p:ext uri="{BB962C8B-B14F-4D97-AF65-F5344CB8AC3E}">
        <p14:creationId xmlns:p14="http://schemas.microsoft.com/office/powerpoint/2010/main" val="333513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6A7E-3E7F-4802-850D-351F7770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 (what happened)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80E0-E914-4A65-A115-00B21C42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PA Department of Health mandated all students wear masks</a:t>
            </a:r>
          </a:p>
          <a:p>
            <a:r>
              <a:rPr lang="en-US" dirty="0"/>
              <a:t>Private citizens of PA coordinated to challenge the mandate in court</a:t>
            </a:r>
          </a:p>
          <a:p>
            <a:pPr lvl="1"/>
            <a:r>
              <a:rPr lang="en-US" dirty="0"/>
              <a:t>The PA </a:t>
            </a:r>
            <a:r>
              <a:rPr lang="en-US" dirty="0" err="1"/>
              <a:t>DoH</a:t>
            </a:r>
            <a:r>
              <a:rPr lang="en-US" dirty="0"/>
              <a:t> requires a legal “state of emergency” to make a decision like this, which we are not currently in.</a:t>
            </a:r>
          </a:p>
          <a:p>
            <a:pPr lvl="1"/>
            <a:r>
              <a:rPr lang="en-US" dirty="0"/>
              <a:t>This has nothing to do with whether or not the science supports masks</a:t>
            </a:r>
          </a:p>
          <a:p>
            <a:pPr lvl="1"/>
            <a:r>
              <a:rPr lang="en-US" dirty="0"/>
              <a:t>This has nothing to do with politics (Trump/Biden/Republican/Democrat)</a:t>
            </a:r>
          </a:p>
          <a:p>
            <a:r>
              <a:rPr lang="en-US" dirty="0"/>
              <a:t>The court ruled against the mandate and reversed it</a:t>
            </a:r>
          </a:p>
          <a:p>
            <a:r>
              <a:rPr lang="en-US" dirty="0"/>
              <a:t>The </a:t>
            </a:r>
            <a:r>
              <a:rPr lang="en-US" dirty="0" err="1"/>
              <a:t>DoH</a:t>
            </a:r>
            <a:r>
              <a:rPr lang="en-US" dirty="0"/>
              <a:t> appealed, causing the reversal to stop until the PA Supreme Court heard the appeal.</a:t>
            </a:r>
          </a:p>
          <a:p>
            <a:r>
              <a:rPr lang="en-US" dirty="0"/>
              <a:t>The PA Supreme Court agreed with the lower court</a:t>
            </a:r>
          </a:p>
        </p:txBody>
      </p:sp>
    </p:spTree>
    <p:extLst>
      <p:ext uri="{BB962C8B-B14F-4D97-AF65-F5344CB8AC3E}">
        <p14:creationId xmlns:p14="http://schemas.microsoft.com/office/powerpoint/2010/main" val="42781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1F9-60F5-4F82-8ECE-976BE3CB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 (in our school)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3C6E-3642-4978-9154-7A70A902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 just described is the proper, legal way to challenge bad laws and mandates, and it worked</a:t>
            </a:r>
          </a:p>
          <a:p>
            <a:r>
              <a:rPr lang="en-US" dirty="0"/>
              <a:t>Skipping class and protesting has zero effect on the mandate, but has a great impact on you</a:t>
            </a:r>
          </a:p>
          <a:p>
            <a:r>
              <a:rPr lang="en-US" dirty="0"/>
              <a:t>Everybody in this class followed the mask mandate, even though it turned out to be illegal</a:t>
            </a:r>
          </a:p>
          <a:p>
            <a:r>
              <a:rPr lang="en-US" dirty="0"/>
              <a:t>Therefore, as a reward, I have built this week’s schedule to have no work on Friday.</a:t>
            </a:r>
          </a:p>
          <a:p>
            <a:pPr lvl="1"/>
            <a:r>
              <a:rPr lang="en-US" dirty="0"/>
              <a:t>You can play games on any device. Please have PC games approved first.</a:t>
            </a:r>
          </a:p>
          <a:p>
            <a:pPr lvl="1"/>
            <a:r>
              <a:rPr lang="en-US" dirty="0"/>
              <a:t>Coordinate as a class who will use the TV/VR</a:t>
            </a:r>
          </a:p>
        </p:txBody>
      </p:sp>
    </p:spTree>
    <p:extLst>
      <p:ext uri="{BB962C8B-B14F-4D97-AF65-F5344CB8AC3E}">
        <p14:creationId xmlns:p14="http://schemas.microsoft.com/office/powerpoint/2010/main" val="4497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AEE7-4479-4A6D-A043-C5B1FDFF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Nightmare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AC43-1EFC-46E6-8221-E84F028B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sorry for the sudden confusion, but we were doing it wrong the entire time.</a:t>
            </a:r>
          </a:p>
          <a:p>
            <a:r>
              <a:rPr lang="en-US" dirty="0"/>
              <a:t>Imagine getting 80% with your projects and </a:t>
            </a:r>
            <a:r>
              <a:rPr lang="en-US" i="1" dirty="0"/>
              <a:t>then</a:t>
            </a:r>
            <a:r>
              <a:rPr lang="en-US" dirty="0"/>
              <a:t> trying to transfer to the new system.</a:t>
            </a:r>
          </a:p>
          <a:p>
            <a:r>
              <a:rPr lang="en-US" dirty="0"/>
              <a:t>I made hitting your stated goal for the week 1 bonus check,</a:t>
            </a:r>
          </a:p>
          <a:p>
            <a:r>
              <a:rPr lang="en-US" dirty="0"/>
              <a:t>Now I can directly interact with your projects, and have valuable data for monitoring work done and grading.</a:t>
            </a:r>
          </a:p>
          <a:p>
            <a:r>
              <a:rPr lang="en-US" dirty="0"/>
              <a:t>Pay close attention to Issues and Pull Requests for Code Reviews, comments, and other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0165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BFDF-00A0-4ED7-9E7A-C36CB601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Challenge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9843-ECD8-42B5-A979-8F766FE8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person.cats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].</a:t>
            </a:r>
            <a:r>
              <a:rPr lang="en-US" dirty="0" err="1"/>
              <a:t>primaryAttack</a:t>
            </a:r>
            <a:r>
              <a:rPr lang="en-US" dirty="0"/>
              <a:t>(‘Mr. President’);</a:t>
            </a:r>
          </a:p>
          <a:p>
            <a:r>
              <a:rPr lang="en-US" dirty="0" err="1"/>
              <a:t>person.cats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person.cats.length-1</a:t>
            </a:r>
            <a:r>
              <a:rPr lang="en-US" dirty="0"/>
              <a:t>].</a:t>
            </a:r>
            <a:r>
              <a:rPr lang="en-US" dirty="0" err="1"/>
              <a:t>primaryAttack</a:t>
            </a:r>
            <a:r>
              <a:rPr lang="en-US" dirty="0"/>
              <a:t>(‘Mr. President’);</a:t>
            </a:r>
          </a:p>
          <a:p>
            <a:r>
              <a:rPr lang="en-US" dirty="0"/>
              <a:t>In Python:</a:t>
            </a:r>
          </a:p>
          <a:p>
            <a:pPr lvl="1"/>
            <a:r>
              <a:rPr lang="en-US" dirty="0" err="1"/>
              <a:t>person.cats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-1</a:t>
            </a:r>
            <a:r>
              <a:rPr lang="en-US" dirty="0"/>
              <a:t>].</a:t>
            </a:r>
            <a:r>
              <a:rPr lang="en-US" dirty="0" err="1"/>
              <a:t>primaryAttack</a:t>
            </a:r>
            <a:r>
              <a:rPr lang="en-US" dirty="0"/>
              <a:t>(‘Mr. President’);</a:t>
            </a:r>
          </a:p>
        </p:txBody>
      </p:sp>
    </p:spTree>
    <p:extLst>
      <p:ext uri="{BB962C8B-B14F-4D97-AF65-F5344CB8AC3E}">
        <p14:creationId xmlns:p14="http://schemas.microsoft.com/office/powerpoint/2010/main" val="6756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D7F7-3D3D-42E7-A6C3-87AB620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D2DD-49D4-42AC-A827-E9A694CC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75% of the class wrote that they did not do anything to prepare for the Exam.</a:t>
            </a:r>
          </a:p>
          <a:p>
            <a:r>
              <a:rPr lang="en-US" dirty="0"/>
              <a:t>At this rate, an estimated 30% of students will pass the Exam.</a:t>
            </a:r>
          </a:p>
          <a:p>
            <a:r>
              <a:rPr lang="en-US" dirty="0"/>
              <a:t>Remember, I’m not penalizing you for saying you didn’t study, but it is in writing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6C77-AF80-49F6-9AFC-A1BD449A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Commit/PR Summaries and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591F-8098-407B-8BD9-844BC1B1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poggers</a:t>
            </a:r>
            <a:r>
              <a:rPr lang="en-US" dirty="0"/>
              <a:t>” is a funny name/description, but doesn’t help me grade</a:t>
            </a:r>
          </a:p>
          <a:p>
            <a:r>
              <a:rPr lang="en-US" dirty="0"/>
              <a:t>Commit summaries and Pull Request names should be labelled like an Email Subject line. Explicit and Concise.</a:t>
            </a:r>
          </a:p>
          <a:p>
            <a:r>
              <a:rPr lang="en-US" dirty="0"/>
              <a:t>Descriptions like Email bodies. Concise.</a:t>
            </a:r>
          </a:p>
          <a:p>
            <a:pPr lvl="1"/>
            <a:r>
              <a:rPr lang="en-US" dirty="0"/>
              <a:t>WHAT EXACTLY did you change?</a:t>
            </a:r>
          </a:p>
          <a:p>
            <a:pPr lvl="1"/>
            <a:r>
              <a:rPr lang="en-US" dirty="0"/>
              <a:t>WHY EXACTLY did you change it?</a:t>
            </a:r>
          </a:p>
          <a:p>
            <a:pPr lvl="1"/>
            <a:r>
              <a:rPr lang="en-US" dirty="0"/>
              <a:t>TELL ME EXACTLY WHAT TO GRADE</a:t>
            </a:r>
          </a:p>
          <a:p>
            <a:r>
              <a:rPr lang="en-US" dirty="0"/>
              <a:t>The sooner we get used to it, the more materials we have to show future employers.</a:t>
            </a:r>
          </a:p>
          <a:p>
            <a:r>
              <a:rPr lang="en-US" dirty="0"/>
              <a:t>Even if never apply for a job that uses Git, it’s a great way to show that you have teamwork skills!</a:t>
            </a:r>
          </a:p>
        </p:txBody>
      </p:sp>
    </p:spTree>
    <p:extLst>
      <p:ext uri="{BB962C8B-B14F-4D97-AF65-F5344CB8AC3E}">
        <p14:creationId xmlns:p14="http://schemas.microsoft.com/office/powerpoint/2010/main" val="25200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7F5A-B331-4405-B194-815250FB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426B-9220-40DC-A240-A2980A0B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forgot the Schoology assignment…</a:t>
            </a:r>
          </a:p>
          <a:p>
            <a:r>
              <a:rPr lang="en-US" dirty="0"/>
              <a:t>Please screenshot (Windows + Shift + S) proof of completion of each chapter found in Schoology ASAP!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D34E-EB23-4FDD-A424-E80E1F12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Dec17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B64D-4096-4906-9B66-842FE077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2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658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Dec10 Weekly Review</vt:lpstr>
      <vt:lpstr>Masks (what happened)</vt:lpstr>
      <vt:lpstr>Masks (in our school)</vt:lpstr>
      <vt:lpstr>Github Nightmare 2021</vt:lpstr>
      <vt:lpstr>JS Challenge Pt. 1</vt:lpstr>
      <vt:lpstr>Exam Preparation</vt:lpstr>
      <vt:lpstr>Commit/PR Summaries and Descriptions</vt:lpstr>
      <vt:lpstr>Codecademy</vt:lpstr>
      <vt:lpstr>Dec17 Preview</vt:lpstr>
      <vt:lpstr>General Overview</vt:lpstr>
      <vt:lpstr>[Lesson] Github Project Management</vt:lpstr>
      <vt:lpstr>[Bootcamp] Canvas + Iterators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Dec3 Weekly Review</dc:title>
  <dc:creator>SMITH, CHRISTOPHER</dc:creator>
  <cp:lastModifiedBy>Chris Smith</cp:lastModifiedBy>
  <cp:revision>3</cp:revision>
  <dcterms:created xsi:type="dcterms:W3CDTF">2021-12-05T15:21:52Z</dcterms:created>
  <dcterms:modified xsi:type="dcterms:W3CDTF">2021-12-13T13:41:20Z</dcterms:modified>
</cp:coreProperties>
</file>