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70" r:id="rId5"/>
    <p:sldId id="272" r:id="rId6"/>
    <p:sldId id="262" r:id="rId7"/>
    <p:sldId id="273" r:id="rId8"/>
    <p:sldId id="275" r:id="rId9"/>
    <p:sldId id="276" r:id="rId10"/>
    <p:sldId id="277" r:id="rId11"/>
    <p:sldId id="258" r:id="rId12"/>
    <p:sldId id="267" r:id="rId13"/>
    <p:sldId id="26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8" d="100"/>
          <a:sy n="108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9AE4573D-3F81-4EA7-9F3E-4E331786AD0E}"/>
    <pc:docChg chg="undo custSel addSld delSld modSld sldOrd">
      <pc:chgData name="SMITH, CHRISTOPHER" userId="dd7fc2d5-9988-40ef-9498-c94fd49fd9a4" providerId="ADAL" clId="{9AE4573D-3F81-4EA7-9F3E-4E331786AD0E}" dt="2021-12-12T23:18:54.954" v="3742" actId="20577"/>
      <pc:docMkLst>
        <pc:docMk/>
      </pc:docMkLst>
      <pc:sldChg chg="modSp mod">
        <pc:chgData name="SMITH, CHRISTOPHER" userId="dd7fc2d5-9988-40ef-9498-c94fd49fd9a4" providerId="ADAL" clId="{9AE4573D-3F81-4EA7-9F3E-4E331786AD0E}" dt="2021-12-12T22:52:23.822" v="4" actId="20577"/>
        <pc:sldMkLst>
          <pc:docMk/>
          <pc:sldMk cId="1610277945" sldId="256"/>
        </pc:sldMkLst>
        <pc:spChg chg="mod">
          <ac:chgData name="SMITH, CHRISTOPHER" userId="dd7fc2d5-9988-40ef-9498-c94fd49fd9a4" providerId="ADAL" clId="{9AE4573D-3F81-4EA7-9F3E-4E331786AD0E}" dt="2021-12-12T22:52:23.822" v="4" actId="20577"/>
          <ac:spMkLst>
            <pc:docMk/>
            <pc:sldMk cId="1610277945" sldId="256"/>
            <ac:spMk id="2" creationId="{30FCD34E-EB23-4FDD-A424-E80E1F12FBE9}"/>
          </ac:spMkLst>
        </pc:spChg>
      </pc:sldChg>
      <pc:sldChg chg="modSp add mod ord">
        <pc:chgData name="SMITH, CHRISTOPHER" userId="dd7fc2d5-9988-40ef-9498-c94fd49fd9a4" providerId="ADAL" clId="{9AE4573D-3F81-4EA7-9F3E-4E331786AD0E}" dt="2021-12-12T22:52:56.926" v="40" actId="20577"/>
        <pc:sldMkLst>
          <pc:docMk/>
          <pc:sldMk cId="3588526018" sldId="258"/>
        </pc:sldMkLst>
        <pc:spChg chg="mod">
          <ac:chgData name="SMITH, CHRISTOPHER" userId="dd7fc2d5-9988-40ef-9498-c94fd49fd9a4" providerId="ADAL" clId="{9AE4573D-3F81-4EA7-9F3E-4E331786AD0E}" dt="2021-12-12T22:52:56.926" v="40" actId="20577"/>
          <ac:spMkLst>
            <pc:docMk/>
            <pc:sldMk cId="3588526018" sldId="258"/>
            <ac:spMk id="2" creationId="{30FCD34E-EB23-4FDD-A424-E80E1F12FBE9}"/>
          </ac:spMkLst>
        </pc:spChg>
      </pc:sldChg>
      <pc:sldChg chg="modSp new mod">
        <pc:chgData name="SMITH, CHRISTOPHER" userId="dd7fc2d5-9988-40ef-9498-c94fd49fd9a4" providerId="ADAL" clId="{9AE4573D-3F81-4EA7-9F3E-4E331786AD0E}" dt="2021-12-12T23:12:40.430" v="2868" actId="20577"/>
        <pc:sldMkLst>
          <pc:docMk/>
          <pc:sldMk cId="675633410" sldId="261"/>
        </pc:sldMkLst>
        <pc:spChg chg="mod">
          <ac:chgData name="SMITH, CHRISTOPHER" userId="dd7fc2d5-9988-40ef-9498-c94fd49fd9a4" providerId="ADAL" clId="{9AE4573D-3F81-4EA7-9F3E-4E331786AD0E}" dt="2021-12-12T23:10:32.255" v="2670" actId="20577"/>
          <ac:spMkLst>
            <pc:docMk/>
            <pc:sldMk cId="675633410" sldId="261"/>
            <ac:spMk id="2" creationId="{1274BFDF-00A0-4ED7-9E7A-C36CB60131B0}"/>
          </ac:spMkLst>
        </pc:spChg>
        <pc:spChg chg="mod">
          <ac:chgData name="SMITH, CHRISTOPHER" userId="dd7fc2d5-9988-40ef-9498-c94fd49fd9a4" providerId="ADAL" clId="{9AE4573D-3F81-4EA7-9F3E-4E331786AD0E}" dt="2021-12-12T23:12:40.430" v="2868" actId="20577"/>
          <ac:spMkLst>
            <pc:docMk/>
            <pc:sldMk cId="675633410" sldId="261"/>
            <ac:spMk id="3" creationId="{E6BC9843-ECD8-42B5-A979-8F766FE8ED80}"/>
          </ac:spMkLst>
        </pc:spChg>
      </pc:sldChg>
      <pc:sldChg chg="modSp new mod">
        <pc:chgData name="SMITH, CHRISTOPHER" userId="dd7fc2d5-9988-40ef-9498-c94fd49fd9a4" providerId="ADAL" clId="{9AE4573D-3F81-4EA7-9F3E-4E331786AD0E}" dt="2021-12-12T23:17:05.657" v="3535" actId="20577"/>
        <pc:sldMkLst>
          <pc:docMk/>
          <pc:sldMk cId="2520012663" sldId="262"/>
        </pc:sldMkLst>
        <pc:spChg chg="mod">
          <ac:chgData name="SMITH, CHRISTOPHER" userId="dd7fc2d5-9988-40ef-9498-c94fd49fd9a4" providerId="ADAL" clId="{9AE4573D-3F81-4EA7-9F3E-4E331786AD0E}" dt="2021-12-12T23:13:29.032" v="2939" actId="20577"/>
          <ac:spMkLst>
            <pc:docMk/>
            <pc:sldMk cId="2520012663" sldId="262"/>
            <ac:spMk id="2" creationId="{9F7B6C77-AF80-49F6-9AFC-A1BD449A12EA}"/>
          </ac:spMkLst>
        </pc:spChg>
        <pc:spChg chg="mod">
          <ac:chgData name="SMITH, CHRISTOPHER" userId="dd7fc2d5-9988-40ef-9498-c94fd49fd9a4" providerId="ADAL" clId="{9AE4573D-3F81-4EA7-9F3E-4E331786AD0E}" dt="2021-12-12T23:17:05.657" v="3535" actId="20577"/>
          <ac:spMkLst>
            <pc:docMk/>
            <pc:sldMk cId="2520012663" sldId="262"/>
            <ac:spMk id="3" creationId="{3322591F-8098-407B-8BD9-844BC1B12497}"/>
          </ac:spMkLst>
        </pc:spChg>
      </pc:sldChg>
    </pc:docChg>
  </pc:docChgLst>
  <pc:docChgLst>
    <pc:chgData name="SMITH, CHRISTOPHER" userId="dd7fc2d5-9988-40ef-9498-c94fd49fd9a4" providerId="ADAL" clId="{3F204CF7-1733-4B6F-8054-D596E70E8E42}"/>
    <pc:docChg chg="custSel addSld modSld sldOrd">
      <pc:chgData name="SMITH, CHRISTOPHER" userId="dd7fc2d5-9988-40ef-9498-c94fd49fd9a4" providerId="ADAL" clId="{3F204CF7-1733-4B6F-8054-D596E70E8E42}" dt="2021-12-05T19:03:19.775" v="1740" actId="20577"/>
      <pc:docMkLst>
        <pc:docMk/>
      </pc:docMkLst>
    </pc:docChg>
  </pc:docChgLst>
  <pc:docChgLst>
    <pc:chgData name="Christopher Smith" userId="dd7fc2d5-9988-40ef-9498-c94fd49fd9a4" providerId="ADAL" clId="{B267E623-3278-4F59-B6FA-15E402E05606}"/>
    <pc:docChg chg="custSel addSld modSld">
      <pc:chgData name="Christopher Smith" userId="dd7fc2d5-9988-40ef-9498-c94fd49fd9a4" providerId="ADAL" clId="{B267E623-3278-4F59-B6FA-15E402E05606}" dt="2021-12-06T18:36:20.913" v="378"/>
      <pc:docMkLst>
        <pc:docMk/>
      </pc:docMkLst>
    </pc:docChg>
  </pc:docChgLst>
  <pc:docChgLst>
    <pc:chgData name="Christopher Smith" userId="dd7fc2d5-9988-40ef-9498-c94fd49fd9a4" providerId="ADAL" clId="{FE9F718F-E4AC-49A0-A1AC-6A81A42411CD}"/>
    <pc:docChg chg="undo custSel addSld delSld modSld sldOrd">
      <pc:chgData name="Christopher Smith" userId="dd7fc2d5-9988-40ef-9498-c94fd49fd9a4" providerId="ADAL" clId="{FE9F718F-E4AC-49A0-A1AC-6A81A42411CD}" dt="2021-12-20T18:28:27.883" v="2633" actId="20577"/>
      <pc:docMkLst>
        <pc:docMk/>
      </pc:docMkLst>
      <pc:sldChg chg="modSp">
        <pc:chgData name="Christopher Smith" userId="dd7fc2d5-9988-40ef-9498-c94fd49fd9a4" providerId="ADAL" clId="{FE9F718F-E4AC-49A0-A1AC-6A81A42411CD}" dt="2021-12-20T15:36:35.162" v="1" actId="20577"/>
        <pc:sldMkLst>
          <pc:docMk/>
          <pc:sldMk cId="1610277945" sldId="256"/>
        </pc:sldMkLst>
        <pc:spChg chg="mod">
          <ac:chgData name="Christopher Smith" userId="dd7fc2d5-9988-40ef-9498-c94fd49fd9a4" providerId="ADAL" clId="{FE9F718F-E4AC-49A0-A1AC-6A81A42411CD}" dt="2021-12-20T15:36:35.162" v="1" actId="20577"/>
          <ac:spMkLst>
            <pc:docMk/>
            <pc:sldMk cId="1610277945" sldId="256"/>
            <ac:spMk id="2" creationId="{30FCD34E-EB23-4FDD-A424-E80E1F12FBE9}"/>
          </ac:spMkLst>
        </pc:spChg>
      </pc:sldChg>
      <pc:sldChg chg="modSp del">
        <pc:chgData name="Christopher Smith" userId="dd7fc2d5-9988-40ef-9498-c94fd49fd9a4" providerId="ADAL" clId="{FE9F718F-E4AC-49A0-A1AC-6A81A42411CD}" dt="2021-12-20T15:36:40.539" v="3" actId="2696"/>
        <pc:sldMkLst>
          <pc:docMk/>
          <pc:sldMk cId="4278114805" sldId="257"/>
        </pc:sldMkLst>
        <pc:spChg chg="mod">
          <ac:chgData name="Christopher Smith" userId="dd7fc2d5-9988-40ef-9498-c94fd49fd9a4" providerId="ADAL" clId="{FE9F718F-E4AC-49A0-A1AC-6A81A42411CD}" dt="2021-12-20T15:36:38.879" v="2" actId="6549"/>
          <ac:spMkLst>
            <pc:docMk/>
            <pc:sldMk cId="4278114805" sldId="257"/>
            <ac:spMk id="3" creationId="{1A5A80E0-E914-4A65-A115-00B21C42EC42}"/>
          </ac:spMkLst>
        </pc:spChg>
      </pc:sldChg>
      <pc:sldChg chg="del">
        <pc:chgData name="Christopher Smith" userId="dd7fc2d5-9988-40ef-9498-c94fd49fd9a4" providerId="ADAL" clId="{FE9F718F-E4AC-49A0-A1AC-6A81A42411CD}" dt="2021-12-20T15:36:41.647" v="4" actId="2696"/>
        <pc:sldMkLst>
          <pc:docMk/>
          <pc:sldMk cId="449746215" sldId="259"/>
        </pc:sldMkLst>
      </pc:sldChg>
      <pc:sldChg chg="del">
        <pc:chgData name="Christopher Smith" userId="dd7fc2d5-9988-40ef-9498-c94fd49fd9a4" providerId="ADAL" clId="{FE9F718F-E4AC-49A0-A1AC-6A81A42411CD}" dt="2021-12-20T15:36:42.335" v="5" actId="2696"/>
        <pc:sldMkLst>
          <pc:docMk/>
          <pc:sldMk cId="1016517000" sldId="260"/>
        </pc:sldMkLst>
      </pc:sldChg>
      <pc:sldChg chg="addSp delSp modSp mod modAnim">
        <pc:chgData name="Christopher Smith" userId="dd7fc2d5-9988-40ef-9498-c94fd49fd9a4" providerId="ADAL" clId="{FE9F718F-E4AC-49A0-A1AC-6A81A42411CD}" dt="2021-12-20T18:28:27.883" v="2633" actId="20577"/>
        <pc:sldMkLst>
          <pc:docMk/>
          <pc:sldMk cId="675633410" sldId="261"/>
        </pc:sldMkLst>
        <pc:spChg chg="mod">
          <ac:chgData name="Christopher Smith" userId="dd7fc2d5-9988-40ef-9498-c94fd49fd9a4" providerId="ADAL" clId="{FE9F718F-E4AC-49A0-A1AC-6A81A42411CD}" dt="2021-12-20T15:37:44.134" v="48" actId="20577"/>
          <ac:spMkLst>
            <pc:docMk/>
            <pc:sldMk cId="675633410" sldId="261"/>
            <ac:spMk id="2" creationId="{1274BFDF-00A0-4ED7-9E7A-C36CB60131B0}"/>
          </ac:spMkLst>
        </pc:spChg>
        <pc:spChg chg="mod">
          <ac:chgData name="Christopher Smith" userId="dd7fc2d5-9988-40ef-9498-c94fd49fd9a4" providerId="ADAL" clId="{FE9F718F-E4AC-49A0-A1AC-6A81A42411CD}" dt="2021-12-20T18:28:27.883" v="2633" actId="20577"/>
          <ac:spMkLst>
            <pc:docMk/>
            <pc:sldMk cId="675633410" sldId="261"/>
            <ac:spMk id="3" creationId="{E6BC9843-ECD8-42B5-A979-8F766FE8ED80}"/>
          </ac:spMkLst>
        </pc:spChg>
        <pc:graphicFrameChg chg="add del mod">
          <ac:chgData name="Christopher Smith" userId="dd7fc2d5-9988-40ef-9498-c94fd49fd9a4" providerId="ADAL" clId="{FE9F718F-E4AC-49A0-A1AC-6A81A42411CD}" dt="2021-12-20T15:45:39.121" v="166"/>
          <ac:graphicFrameMkLst>
            <pc:docMk/>
            <pc:sldMk cId="675633410" sldId="261"/>
            <ac:graphicFrameMk id="6" creationId="{0F1429F8-D7A1-40B3-8A0B-953334F466F9}"/>
          </ac:graphicFrameMkLst>
        </pc:graphicFrameChg>
        <pc:graphicFrameChg chg="add mod">
          <ac:chgData name="Christopher Smith" userId="dd7fc2d5-9988-40ef-9498-c94fd49fd9a4" providerId="ADAL" clId="{FE9F718F-E4AC-49A0-A1AC-6A81A42411CD}" dt="2021-12-20T16:01:04.534" v="372" actId="1076"/>
          <ac:graphicFrameMkLst>
            <pc:docMk/>
            <pc:sldMk cId="675633410" sldId="261"/>
            <ac:graphicFrameMk id="7" creationId="{A68D5E18-A798-451F-A86C-65EE5D712C8B}"/>
          </ac:graphicFrameMkLst>
        </pc:graphicFrameChg>
        <pc:graphicFrameChg chg="add mod">
          <ac:chgData name="Christopher Smith" userId="dd7fc2d5-9988-40ef-9498-c94fd49fd9a4" providerId="ADAL" clId="{FE9F718F-E4AC-49A0-A1AC-6A81A42411CD}" dt="2021-12-20T16:03:55.116" v="399" actId="20577"/>
          <ac:graphicFrameMkLst>
            <pc:docMk/>
            <pc:sldMk cId="675633410" sldId="261"/>
            <ac:graphicFrameMk id="8" creationId="{D66F3BB4-F2C2-4A3D-AC29-FE4442189694}"/>
          </ac:graphicFrameMkLst>
        </pc:graphicFrameChg>
      </pc:sldChg>
      <pc:sldChg chg="ord">
        <pc:chgData name="Christopher Smith" userId="dd7fc2d5-9988-40ef-9498-c94fd49fd9a4" providerId="ADAL" clId="{FE9F718F-E4AC-49A0-A1AC-6A81A42411CD}" dt="2021-12-20T16:09:18.681" v="1090"/>
        <pc:sldMkLst>
          <pc:docMk/>
          <pc:sldMk cId="2520012663" sldId="262"/>
        </pc:sldMkLst>
      </pc:sldChg>
      <pc:sldChg chg="del">
        <pc:chgData name="Christopher Smith" userId="dd7fc2d5-9988-40ef-9498-c94fd49fd9a4" providerId="ADAL" clId="{FE9F718F-E4AC-49A0-A1AC-6A81A42411CD}" dt="2021-12-20T16:13:16.119" v="1655" actId="2696"/>
        <pc:sldMkLst>
          <pc:docMk/>
          <pc:sldMk cId="489768516" sldId="264"/>
        </pc:sldMkLst>
      </pc:sldChg>
      <pc:sldChg chg="addSp delSp modSp modAnim">
        <pc:chgData name="Christopher Smith" userId="dd7fc2d5-9988-40ef-9498-c94fd49fd9a4" providerId="ADAL" clId="{FE9F718F-E4AC-49A0-A1AC-6A81A42411CD}" dt="2021-12-20T16:24:39.164" v="2126"/>
        <pc:sldMkLst>
          <pc:docMk/>
          <pc:sldMk cId="2181849943" sldId="265"/>
        </pc:sldMkLst>
        <pc:spChg chg="mod">
          <ac:chgData name="Christopher Smith" userId="dd7fc2d5-9988-40ef-9498-c94fd49fd9a4" providerId="ADAL" clId="{FE9F718F-E4AC-49A0-A1AC-6A81A42411CD}" dt="2021-12-20T16:16:26.644" v="1936" actId="20577"/>
          <ac:spMkLst>
            <pc:docMk/>
            <pc:sldMk cId="2181849943" sldId="265"/>
            <ac:spMk id="2" creationId="{0B0812E4-AE2F-45BE-AF0D-20CE0A5BB084}"/>
          </ac:spMkLst>
        </pc:spChg>
        <pc:spChg chg="mod">
          <ac:chgData name="Christopher Smith" userId="dd7fc2d5-9988-40ef-9498-c94fd49fd9a4" providerId="ADAL" clId="{FE9F718F-E4AC-49A0-A1AC-6A81A42411CD}" dt="2021-12-20T16:17:19.171" v="2042" actId="20577"/>
          <ac:spMkLst>
            <pc:docMk/>
            <pc:sldMk cId="2181849943" sldId="265"/>
            <ac:spMk id="3" creationId="{90E294B9-CADD-4770-861F-F28DA03B0FC6}"/>
          </ac:spMkLst>
        </pc:spChg>
        <pc:spChg chg="add del mod">
          <ac:chgData name="Christopher Smith" userId="dd7fc2d5-9988-40ef-9498-c94fd49fd9a4" providerId="ADAL" clId="{FE9F718F-E4AC-49A0-A1AC-6A81A42411CD}" dt="2021-12-20T16:24:39.164" v="2126"/>
          <ac:spMkLst>
            <pc:docMk/>
            <pc:sldMk cId="2181849943" sldId="265"/>
            <ac:spMk id="4" creationId="{90E32013-B84B-4B82-AF35-091C1401D21A}"/>
          </ac:spMkLst>
        </pc:spChg>
      </pc:sldChg>
      <pc:sldChg chg="del">
        <pc:chgData name="Christopher Smith" userId="dd7fc2d5-9988-40ef-9498-c94fd49fd9a4" providerId="ADAL" clId="{FE9F718F-E4AC-49A0-A1AC-6A81A42411CD}" dt="2021-12-20T16:17:24.329" v="2043" actId="2696"/>
        <pc:sldMkLst>
          <pc:docMk/>
          <pc:sldMk cId="3335138185" sldId="266"/>
        </pc:sldMkLst>
      </pc:sldChg>
      <pc:sldChg chg="modSp modAnim">
        <pc:chgData name="Christopher Smith" userId="dd7fc2d5-9988-40ef-9498-c94fd49fd9a4" providerId="ADAL" clId="{FE9F718F-E4AC-49A0-A1AC-6A81A42411CD}" dt="2021-12-20T16:28:50.885" v="2404" actId="20577"/>
        <pc:sldMkLst>
          <pc:docMk/>
          <pc:sldMk cId="854511031" sldId="267"/>
        </pc:sldMkLst>
        <pc:spChg chg="mod">
          <ac:chgData name="Christopher Smith" userId="dd7fc2d5-9988-40ef-9498-c94fd49fd9a4" providerId="ADAL" clId="{FE9F718F-E4AC-49A0-A1AC-6A81A42411CD}" dt="2021-12-20T16:28:50.885" v="2404" actId="20577"/>
          <ac:spMkLst>
            <pc:docMk/>
            <pc:sldMk cId="854511031" sldId="267"/>
            <ac:spMk id="3" creationId="{94B4061B-0368-49F9-BAE8-CE10F2D69338}"/>
          </ac:spMkLst>
        </pc:spChg>
      </pc:sldChg>
      <pc:sldChg chg="del">
        <pc:chgData name="Christopher Smith" userId="dd7fc2d5-9988-40ef-9498-c94fd49fd9a4" providerId="ADAL" clId="{FE9F718F-E4AC-49A0-A1AC-6A81A42411CD}" dt="2021-12-20T16:08:58.650" v="1089" actId="2696"/>
        <pc:sldMkLst>
          <pc:docMk/>
          <pc:sldMk cId="649426092" sldId="268"/>
        </pc:sldMkLst>
      </pc:sldChg>
      <pc:sldChg chg="modSp add">
        <pc:chgData name="Christopher Smith" userId="dd7fc2d5-9988-40ef-9498-c94fd49fd9a4" providerId="ADAL" clId="{FE9F718F-E4AC-49A0-A1AC-6A81A42411CD}" dt="2021-12-20T15:37:21.383" v="28" actId="20577"/>
        <pc:sldMkLst>
          <pc:docMk/>
          <pc:sldMk cId="2421282505" sldId="269"/>
        </pc:sldMkLst>
        <pc:spChg chg="mod">
          <ac:chgData name="Christopher Smith" userId="dd7fc2d5-9988-40ef-9498-c94fd49fd9a4" providerId="ADAL" clId="{FE9F718F-E4AC-49A0-A1AC-6A81A42411CD}" dt="2021-12-20T15:37:21.383" v="28" actId="20577"/>
          <ac:spMkLst>
            <pc:docMk/>
            <pc:sldMk cId="2421282505" sldId="269"/>
            <ac:spMk id="2" creationId="{30FCD34E-EB23-4FDD-A424-E80E1F12FBE9}"/>
          </ac:spMkLst>
        </pc:spChg>
      </pc:sldChg>
      <pc:sldChg chg="addSp delSp modSp add mod modAnim">
        <pc:chgData name="Christopher Smith" userId="dd7fc2d5-9988-40ef-9498-c94fd49fd9a4" providerId="ADAL" clId="{FE9F718F-E4AC-49A0-A1AC-6A81A42411CD}" dt="2021-12-20T16:19:21.206" v="2073"/>
        <pc:sldMkLst>
          <pc:docMk/>
          <pc:sldMk cId="4008201980" sldId="270"/>
        </pc:sldMkLst>
        <pc:spChg chg="mod">
          <ac:chgData name="Christopher Smith" userId="dd7fc2d5-9988-40ef-9498-c94fd49fd9a4" providerId="ADAL" clId="{FE9F718F-E4AC-49A0-A1AC-6A81A42411CD}" dt="2021-12-20T15:53:09.641" v="232" actId="20577"/>
          <ac:spMkLst>
            <pc:docMk/>
            <pc:sldMk cId="4008201980" sldId="270"/>
            <ac:spMk id="2" creationId="{61A2A937-7E6C-48E8-9B09-ADDF3D7CD49C}"/>
          </ac:spMkLst>
        </pc:spChg>
        <pc:spChg chg="add del">
          <ac:chgData name="Christopher Smith" userId="dd7fc2d5-9988-40ef-9498-c94fd49fd9a4" providerId="ADAL" clId="{FE9F718F-E4AC-49A0-A1AC-6A81A42411CD}" dt="2021-12-20T15:45:44.508" v="169"/>
          <ac:spMkLst>
            <pc:docMk/>
            <pc:sldMk cId="4008201980" sldId="270"/>
            <ac:spMk id="3" creationId="{65CB0A83-ADE5-4783-8619-3897DE081240}"/>
          </ac:spMkLst>
        </pc:spChg>
        <pc:graphicFrameChg chg="add del mod">
          <ac:chgData name="Christopher Smith" userId="dd7fc2d5-9988-40ef-9498-c94fd49fd9a4" providerId="ADAL" clId="{FE9F718F-E4AC-49A0-A1AC-6A81A42411CD}" dt="2021-12-20T15:45:43.442" v="168"/>
          <ac:graphicFrameMkLst>
            <pc:docMk/>
            <pc:sldMk cId="4008201980" sldId="270"/>
            <ac:graphicFrameMk id="4" creationId="{EAFAA324-F143-4BCC-88C6-79EFB29FD771}"/>
          </ac:graphicFrameMkLst>
        </pc:graphicFrameChg>
        <pc:graphicFrameChg chg="add mod">
          <ac:chgData name="Christopher Smith" userId="dd7fc2d5-9988-40ef-9498-c94fd49fd9a4" providerId="ADAL" clId="{FE9F718F-E4AC-49A0-A1AC-6A81A42411CD}" dt="2021-12-20T15:52:32.300" v="221" actId="1957"/>
          <ac:graphicFrameMkLst>
            <pc:docMk/>
            <pc:sldMk cId="4008201980" sldId="270"/>
            <ac:graphicFrameMk id="5" creationId="{A4F6BB17-D1D8-4506-9D2E-246F5D241A87}"/>
          </ac:graphicFrameMkLst>
        </pc:graphicFrameChg>
        <pc:graphicFrameChg chg="add mod">
          <ac:chgData name="Christopher Smith" userId="dd7fc2d5-9988-40ef-9498-c94fd49fd9a4" providerId="ADAL" clId="{FE9F718F-E4AC-49A0-A1AC-6A81A42411CD}" dt="2021-12-20T15:52:12.353" v="217" actId="1957"/>
          <ac:graphicFrameMkLst>
            <pc:docMk/>
            <pc:sldMk cId="4008201980" sldId="270"/>
            <ac:graphicFrameMk id="8" creationId="{D7A88D43-60A6-4499-91DF-4DC4FBF1FFD6}"/>
          </ac:graphicFrameMkLst>
        </pc:graphicFrameChg>
      </pc:sldChg>
      <pc:sldChg chg="addSp delSp modSp add del mod">
        <pc:chgData name="Christopher Smith" userId="dd7fc2d5-9988-40ef-9498-c94fd49fd9a4" providerId="ADAL" clId="{FE9F718F-E4AC-49A0-A1AC-6A81A42411CD}" dt="2021-12-20T16:05:14.495" v="457" actId="2696"/>
        <pc:sldMkLst>
          <pc:docMk/>
          <pc:sldMk cId="1625932120" sldId="271"/>
        </pc:sldMkLst>
        <pc:spChg chg="mod">
          <ac:chgData name="Christopher Smith" userId="dd7fc2d5-9988-40ef-9498-c94fd49fd9a4" providerId="ADAL" clId="{FE9F718F-E4AC-49A0-A1AC-6A81A42411CD}" dt="2021-12-20T16:05:09.260" v="455" actId="20577"/>
          <ac:spMkLst>
            <pc:docMk/>
            <pc:sldMk cId="1625932120" sldId="271"/>
            <ac:spMk id="2" creationId="{61A2A937-7E6C-48E8-9B09-ADDF3D7CD49C}"/>
          </ac:spMkLst>
        </pc:spChg>
        <pc:spChg chg="add del mod">
          <ac:chgData name="Christopher Smith" userId="dd7fc2d5-9988-40ef-9498-c94fd49fd9a4" providerId="ADAL" clId="{FE9F718F-E4AC-49A0-A1AC-6A81A42411CD}" dt="2021-12-20T15:57:11.653" v="339" actId="478"/>
          <ac:spMkLst>
            <pc:docMk/>
            <pc:sldMk cId="1625932120" sldId="271"/>
            <ac:spMk id="3" creationId="{5D8F3662-58DD-4403-AEF5-0B9E899B2444}"/>
          </ac:spMkLst>
        </pc:spChg>
        <pc:graphicFrameChg chg="del">
          <ac:chgData name="Christopher Smith" userId="dd7fc2d5-9988-40ef-9498-c94fd49fd9a4" providerId="ADAL" clId="{FE9F718F-E4AC-49A0-A1AC-6A81A42411CD}" dt="2021-12-20T15:56:49.100" v="336" actId="478"/>
          <ac:graphicFrameMkLst>
            <pc:docMk/>
            <pc:sldMk cId="1625932120" sldId="271"/>
            <ac:graphicFrameMk id="5" creationId="{A4F6BB17-D1D8-4506-9D2E-246F5D241A87}"/>
          </ac:graphicFrameMkLst>
        </pc:graphicFrameChg>
        <pc:graphicFrameChg chg="add del mod">
          <ac:chgData name="Christopher Smith" userId="dd7fc2d5-9988-40ef-9498-c94fd49fd9a4" providerId="ADAL" clId="{FE9F718F-E4AC-49A0-A1AC-6A81A42411CD}" dt="2021-12-20T15:58:39.057" v="351"/>
          <ac:graphicFrameMkLst>
            <pc:docMk/>
            <pc:sldMk cId="1625932120" sldId="271"/>
            <ac:graphicFrameMk id="7" creationId="{4ECE3498-CE3D-4CC2-8FAF-244EA559619F}"/>
          </ac:graphicFrameMkLst>
        </pc:graphicFrameChg>
        <pc:graphicFrameChg chg="del">
          <ac:chgData name="Christopher Smith" userId="dd7fc2d5-9988-40ef-9498-c94fd49fd9a4" providerId="ADAL" clId="{FE9F718F-E4AC-49A0-A1AC-6A81A42411CD}" dt="2021-12-20T15:57:12.969" v="340" actId="478"/>
          <ac:graphicFrameMkLst>
            <pc:docMk/>
            <pc:sldMk cId="1625932120" sldId="271"/>
            <ac:graphicFrameMk id="8" creationId="{D7A88D43-60A6-4499-91DF-4DC4FBF1FFD6}"/>
          </ac:graphicFrameMkLst>
        </pc:graphicFrameChg>
      </pc:sldChg>
      <pc:sldChg chg="modSp add modAnim">
        <pc:chgData name="Christopher Smith" userId="dd7fc2d5-9988-40ef-9498-c94fd49fd9a4" providerId="ADAL" clId="{FE9F718F-E4AC-49A0-A1AC-6A81A42411CD}" dt="2021-12-20T16:19:30.252" v="2074"/>
        <pc:sldMkLst>
          <pc:docMk/>
          <pc:sldMk cId="785556126" sldId="272"/>
        </pc:sldMkLst>
        <pc:spChg chg="mod">
          <ac:chgData name="Christopher Smith" userId="dd7fc2d5-9988-40ef-9498-c94fd49fd9a4" providerId="ADAL" clId="{FE9F718F-E4AC-49A0-A1AC-6A81A42411CD}" dt="2021-12-20T16:05:20.253" v="469" actId="20577"/>
          <ac:spMkLst>
            <pc:docMk/>
            <pc:sldMk cId="785556126" sldId="272"/>
            <ac:spMk id="2" creationId="{86FD5BBE-2A68-4F36-B48C-673E5120B281}"/>
          </ac:spMkLst>
        </pc:spChg>
        <pc:spChg chg="mod">
          <ac:chgData name="Christopher Smith" userId="dd7fc2d5-9988-40ef-9498-c94fd49fd9a4" providerId="ADAL" clId="{FE9F718F-E4AC-49A0-A1AC-6A81A42411CD}" dt="2021-12-20T16:08:39.259" v="1088" actId="313"/>
          <ac:spMkLst>
            <pc:docMk/>
            <pc:sldMk cId="785556126" sldId="272"/>
            <ac:spMk id="3" creationId="{CCF7ECD7-07C8-4FFA-89B7-0A4E0BA36486}"/>
          </ac:spMkLst>
        </pc:spChg>
      </pc:sldChg>
      <pc:sldChg chg="modSp add modAnim">
        <pc:chgData name="Christopher Smith" userId="dd7fc2d5-9988-40ef-9498-c94fd49fd9a4" providerId="ADAL" clId="{FE9F718F-E4AC-49A0-A1AC-6A81A42411CD}" dt="2021-12-20T16:19:41.152" v="2075"/>
        <pc:sldMkLst>
          <pc:docMk/>
          <pc:sldMk cId="3401525667" sldId="273"/>
        </pc:sldMkLst>
        <pc:spChg chg="mod">
          <ac:chgData name="Christopher Smith" userId="dd7fc2d5-9988-40ef-9498-c94fd49fd9a4" providerId="ADAL" clId="{FE9F718F-E4AC-49A0-A1AC-6A81A42411CD}" dt="2021-12-20T16:09:29.719" v="1113" actId="20577"/>
          <ac:spMkLst>
            <pc:docMk/>
            <pc:sldMk cId="3401525667" sldId="273"/>
            <ac:spMk id="2" creationId="{853D07DA-8356-4491-B651-8643461AF1E5}"/>
          </ac:spMkLst>
        </pc:spChg>
        <pc:spChg chg="mod">
          <ac:chgData name="Christopher Smith" userId="dd7fc2d5-9988-40ef-9498-c94fd49fd9a4" providerId="ADAL" clId="{FE9F718F-E4AC-49A0-A1AC-6A81A42411CD}" dt="2021-12-20T16:11:39.929" v="1553" actId="20577"/>
          <ac:spMkLst>
            <pc:docMk/>
            <pc:sldMk cId="3401525667" sldId="273"/>
            <ac:spMk id="3" creationId="{90735371-E9DE-4607-9360-3C7C4083BD0D}"/>
          </ac:spMkLst>
        </pc:spChg>
      </pc:sldChg>
      <pc:sldChg chg="add del">
        <pc:chgData name="Christopher Smith" userId="dd7fc2d5-9988-40ef-9498-c94fd49fd9a4" providerId="ADAL" clId="{FE9F718F-E4AC-49A0-A1AC-6A81A42411CD}" dt="2021-12-20T16:11:53.166" v="1556" actId="2696"/>
        <pc:sldMkLst>
          <pc:docMk/>
          <pc:sldMk cId="3978112418" sldId="274"/>
        </pc:sldMkLst>
      </pc:sldChg>
      <pc:sldChg chg="modSp add">
        <pc:chgData name="Christopher Smith" userId="dd7fc2d5-9988-40ef-9498-c94fd49fd9a4" providerId="ADAL" clId="{FE9F718F-E4AC-49A0-A1AC-6A81A42411CD}" dt="2021-12-20T16:11:57.092" v="1560" actId="20577"/>
        <pc:sldMkLst>
          <pc:docMk/>
          <pc:sldMk cId="3941278751" sldId="275"/>
        </pc:sldMkLst>
        <pc:spChg chg="mod">
          <ac:chgData name="Christopher Smith" userId="dd7fc2d5-9988-40ef-9498-c94fd49fd9a4" providerId="ADAL" clId="{FE9F718F-E4AC-49A0-A1AC-6A81A42411CD}" dt="2021-12-20T16:11:57.092" v="1560" actId="20577"/>
          <ac:spMkLst>
            <pc:docMk/>
            <pc:sldMk cId="3941278751" sldId="275"/>
            <ac:spMk id="2" creationId="{30FCD34E-EB23-4FDD-A424-E80E1F12FBE9}"/>
          </ac:spMkLst>
        </pc:spChg>
      </pc:sldChg>
      <pc:sldChg chg="modSp add modAnim">
        <pc:chgData name="Christopher Smith" userId="dd7fc2d5-9988-40ef-9498-c94fd49fd9a4" providerId="ADAL" clId="{FE9F718F-E4AC-49A0-A1AC-6A81A42411CD}" dt="2021-12-20T16:19:44.124" v="2076"/>
        <pc:sldMkLst>
          <pc:docMk/>
          <pc:sldMk cId="2257246998" sldId="276"/>
        </pc:sldMkLst>
        <pc:spChg chg="mod">
          <ac:chgData name="Christopher Smith" userId="dd7fc2d5-9988-40ef-9498-c94fd49fd9a4" providerId="ADAL" clId="{FE9F718F-E4AC-49A0-A1AC-6A81A42411CD}" dt="2021-12-20T16:12:41.253" v="1573" actId="20577"/>
          <ac:spMkLst>
            <pc:docMk/>
            <pc:sldMk cId="2257246998" sldId="276"/>
            <ac:spMk id="2" creationId="{ED4F189D-61CA-46C5-AD26-6D1D57A338C0}"/>
          </ac:spMkLst>
        </pc:spChg>
        <pc:spChg chg="mod">
          <ac:chgData name="Christopher Smith" userId="dd7fc2d5-9988-40ef-9498-c94fd49fd9a4" providerId="ADAL" clId="{FE9F718F-E4AC-49A0-A1AC-6A81A42411CD}" dt="2021-12-20T16:12:56.933" v="1653" actId="20577"/>
          <ac:spMkLst>
            <pc:docMk/>
            <pc:sldMk cId="2257246998" sldId="276"/>
            <ac:spMk id="3" creationId="{CCDF1BF2-0A64-4AD4-9C20-B8581EDD1FA7}"/>
          </ac:spMkLst>
        </pc:spChg>
      </pc:sldChg>
      <pc:sldChg chg="add del">
        <pc:chgData name="Christopher Smith" userId="dd7fc2d5-9988-40ef-9498-c94fd49fd9a4" providerId="ADAL" clId="{FE9F718F-E4AC-49A0-A1AC-6A81A42411CD}" dt="2021-12-20T16:13:19.514" v="1656" actId="2696"/>
        <pc:sldMkLst>
          <pc:docMk/>
          <pc:sldMk cId="4021029354" sldId="277"/>
        </pc:sldMkLst>
      </pc:sldChg>
      <pc:sldChg chg="modSp add modAnim">
        <pc:chgData name="Christopher Smith" userId="dd7fc2d5-9988-40ef-9498-c94fd49fd9a4" providerId="ADAL" clId="{FE9F718F-E4AC-49A0-A1AC-6A81A42411CD}" dt="2021-12-20T16:19:47.485" v="2077"/>
        <pc:sldMkLst>
          <pc:docMk/>
          <pc:sldMk cId="4108688775" sldId="277"/>
        </pc:sldMkLst>
        <pc:spChg chg="mod">
          <ac:chgData name="Christopher Smith" userId="dd7fc2d5-9988-40ef-9498-c94fd49fd9a4" providerId="ADAL" clId="{FE9F718F-E4AC-49A0-A1AC-6A81A42411CD}" dt="2021-12-20T16:15:08.371" v="1788" actId="20577"/>
          <ac:spMkLst>
            <pc:docMk/>
            <pc:sldMk cId="4108688775" sldId="277"/>
            <ac:spMk id="2" creationId="{6716E34A-A8E9-4079-A2BE-EF40BD9A5709}"/>
          </ac:spMkLst>
        </pc:spChg>
        <pc:spChg chg="mod">
          <ac:chgData name="Christopher Smith" userId="dd7fc2d5-9988-40ef-9498-c94fd49fd9a4" providerId="ADAL" clId="{FE9F718F-E4AC-49A0-A1AC-6A81A42411CD}" dt="2021-12-20T16:15:45.746" v="1915" actId="20577"/>
          <ac:spMkLst>
            <pc:docMk/>
            <pc:sldMk cId="4108688775" sldId="277"/>
            <ac:spMk id="3" creationId="{7E546894-5ACF-40DA-8B57-FC146C661CA5}"/>
          </ac:spMkLst>
        </pc:spChg>
      </pc:sldChg>
      <pc:sldChg chg="modSp add">
        <pc:chgData name="Christopher Smith" userId="dd7fc2d5-9988-40ef-9498-c94fd49fd9a4" providerId="ADAL" clId="{FE9F718F-E4AC-49A0-A1AC-6A81A42411CD}" dt="2021-12-20T16:17:41.777" v="2059" actId="20577"/>
        <pc:sldMkLst>
          <pc:docMk/>
          <pc:sldMk cId="128511520" sldId="278"/>
        </pc:sldMkLst>
        <pc:spChg chg="mod">
          <ac:chgData name="Christopher Smith" userId="dd7fc2d5-9988-40ef-9498-c94fd49fd9a4" providerId="ADAL" clId="{FE9F718F-E4AC-49A0-A1AC-6A81A42411CD}" dt="2021-12-20T16:17:41.777" v="2059" actId="20577"/>
          <ac:spMkLst>
            <pc:docMk/>
            <pc:sldMk cId="128511520" sldId="278"/>
            <ac:spMk id="2" creationId="{30FCD34E-EB23-4FDD-A424-E80E1F12FBE9}"/>
          </ac:spMkLst>
        </pc:spChg>
      </pc:sldChg>
      <pc:sldChg chg="add del">
        <pc:chgData name="Christopher Smith" userId="dd7fc2d5-9988-40ef-9498-c94fd49fd9a4" providerId="ADAL" clId="{FE9F718F-E4AC-49A0-A1AC-6A81A42411CD}" dt="2021-12-20T16:17:33.881" v="2045" actId="2696"/>
        <pc:sldMkLst>
          <pc:docMk/>
          <pc:sldMk cId="3415120214" sldId="278"/>
        </pc:sldMkLst>
      </pc:sldChg>
      <pc:sldChg chg="add del">
        <pc:chgData name="Christopher Smith" userId="dd7fc2d5-9988-40ef-9498-c94fd49fd9a4" providerId="ADAL" clId="{FE9F718F-E4AC-49A0-A1AC-6A81A42411CD}" dt="2021-12-20T16:24:33.888" v="2122"/>
        <pc:sldMkLst>
          <pc:docMk/>
          <pc:sldMk cId="1724051026" sldId="279"/>
        </pc:sldMkLst>
      </pc:sldChg>
    </pc:docChg>
  </pc:docChgLst>
  <pc:docChgLst>
    <pc:chgData name="Christopher Smith" userId="dd7fc2d5-9988-40ef-9498-c94fd49fd9a4" providerId="ADAL" clId="{7C2797CE-073E-4FE0-AA9A-56818DBD0336}"/>
    <pc:docChg chg="custSel addSld modSld sldOrd">
      <pc:chgData name="Christopher Smith" userId="dd7fc2d5-9988-40ef-9498-c94fd49fd9a4" providerId="ADAL" clId="{7C2797CE-073E-4FE0-AA9A-56818DBD0336}" dt="2021-12-13T12:47:43.484" v="928" actId="20577"/>
      <pc:docMkLst>
        <pc:docMk/>
      </pc:docMkLst>
      <pc:sldChg chg="modAnim">
        <pc:chgData name="Christopher Smith" userId="dd7fc2d5-9988-40ef-9498-c94fd49fd9a4" providerId="ADAL" clId="{7C2797CE-073E-4FE0-AA9A-56818DBD0336}" dt="2021-12-13T12:37:49.307" v="2"/>
        <pc:sldMkLst>
          <pc:docMk/>
          <pc:sldMk cId="675633410" sldId="261"/>
        </pc:sldMkLst>
      </pc:sldChg>
      <pc:sldChg chg="modAnim">
        <pc:chgData name="Christopher Smith" userId="dd7fc2d5-9988-40ef-9498-c94fd49fd9a4" providerId="ADAL" clId="{7C2797CE-073E-4FE0-AA9A-56818DBD0336}" dt="2021-12-13T12:37:53.261" v="3"/>
        <pc:sldMkLst>
          <pc:docMk/>
          <pc:sldMk cId="2520012663" sldId="262"/>
        </pc:sldMkLst>
      </pc:sldChg>
      <pc:sldChg chg="modSp add">
        <pc:chgData name="Christopher Smith" userId="dd7fc2d5-9988-40ef-9498-c94fd49fd9a4" providerId="ADAL" clId="{7C2797CE-073E-4FE0-AA9A-56818DBD0336}" dt="2021-12-13T12:41:31.520" v="213" actId="20577"/>
        <pc:sldMkLst>
          <pc:docMk/>
          <pc:sldMk cId="2181849943" sldId="265"/>
        </pc:sldMkLst>
        <pc:spChg chg="mod">
          <ac:chgData name="Christopher Smith" userId="dd7fc2d5-9988-40ef-9498-c94fd49fd9a4" providerId="ADAL" clId="{7C2797CE-073E-4FE0-AA9A-56818DBD0336}" dt="2021-12-13T12:40:44.413" v="39" actId="20577"/>
          <ac:spMkLst>
            <pc:docMk/>
            <pc:sldMk cId="2181849943" sldId="265"/>
            <ac:spMk id="2" creationId="{0B0812E4-AE2F-45BE-AF0D-20CE0A5BB084}"/>
          </ac:spMkLst>
        </pc:spChg>
        <pc:spChg chg="mod">
          <ac:chgData name="Christopher Smith" userId="dd7fc2d5-9988-40ef-9498-c94fd49fd9a4" providerId="ADAL" clId="{7C2797CE-073E-4FE0-AA9A-56818DBD0336}" dt="2021-12-13T12:41:31.520" v="213" actId="20577"/>
          <ac:spMkLst>
            <pc:docMk/>
            <pc:sldMk cId="2181849943" sldId="265"/>
            <ac:spMk id="3" creationId="{90E294B9-CADD-4770-861F-F28DA03B0FC6}"/>
          </ac:spMkLst>
        </pc:spChg>
      </pc:sldChg>
      <pc:sldChg chg="modSp add ord">
        <pc:chgData name="Christopher Smith" userId="dd7fc2d5-9988-40ef-9498-c94fd49fd9a4" providerId="ADAL" clId="{7C2797CE-073E-4FE0-AA9A-56818DBD0336}" dt="2021-12-13T12:45:15.228" v="633" actId="20577"/>
        <pc:sldMkLst>
          <pc:docMk/>
          <pc:sldMk cId="854511031" sldId="267"/>
        </pc:sldMkLst>
        <pc:spChg chg="mod">
          <ac:chgData name="Christopher Smith" userId="dd7fc2d5-9988-40ef-9498-c94fd49fd9a4" providerId="ADAL" clId="{7C2797CE-073E-4FE0-AA9A-56818DBD0336}" dt="2021-12-13T12:43:52.109" v="425" actId="20577"/>
          <ac:spMkLst>
            <pc:docMk/>
            <pc:sldMk cId="854511031" sldId="267"/>
            <ac:spMk id="2" creationId="{27C3BDCD-A949-41EC-8FBA-CEB2F4149951}"/>
          </ac:spMkLst>
        </pc:spChg>
        <pc:spChg chg="mod">
          <ac:chgData name="Christopher Smith" userId="dd7fc2d5-9988-40ef-9498-c94fd49fd9a4" providerId="ADAL" clId="{7C2797CE-073E-4FE0-AA9A-56818DBD0336}" dt="2021-12-13T12:45:15.228" v="633" actId="20577"/>
          <ac:spMkLst>
            <pc:docMk/>
            <pc:sldMk cId="854511031" sldId="267"/>
            <ac:spMk id="3" creationId="{94B4061B-0368-49F9-BAE8-CE10F2D6933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DocPacs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2-48A5-9CB9-E9E342DB0E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2-48A5-9CB9-E9E342DB0ED5}"/>
              </c:ext>
            </c:extLst>
          </c:dPt>
          <c:cat>
            <c:strRef>
              <c:f>Sheet1!$A$2:$A$3</c:f>
              <c:strCache>
                <c:ptCount val="2"/>
                <c:pt idx="0">
                  <c:v>Submitted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2-48A5-9CB9-E9E342DB0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 Pass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DocPacs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EA-4C22-B30E-03EE2A177E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EA-4C22-B30E-03EE2A177EC6}"/>
              </c:ext>
            </c:extLst>
          </c:dPt>
          <c:cat>
            <c:strRef>
              <c:f>Sheet1!$A$2:$A$3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EA-4C22-B30E-03EE2A177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D3-4DEE-BD84-39B1EBB561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D3-4DEE-BD84-39B1EBB561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D3-4DEE-BD84-39B1EBB561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D3-4DEE-BD84-39B1EBB561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CD3-4DEE-BD84-39B1EBB561B6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D-4809-89D0-619C9BB3B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Quarter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F3-4BD1-AA78-97283422F0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F3-4BD1-AA78-97283422F0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F3-4BD1-AA78-97283422F0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FF3-4BD1-AA78-97283422F0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FF3-4BD1-AA78-97283422F080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0-4A12-8806-EBD500D49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BC7-FB4E-4905-98AA-FBB50A48D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F285-30AA-43CB-BA5F-1C83DBBA1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8AE-5B64-47A2-BAA3-3E25543E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02BE-9DDB-48CA-B7B1-73333DCD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1D7E-BB3D-454D-8FF3-45737DF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9DFD-4EB9-472B-B361-8EB734E2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50AF-2F25-4B34-AA00-3F3A832E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B62F-9D99-4416-A8DA-598F3026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9250-98D9-4D38-B824-F81ED37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2DDC-C119-429A-A54F-AD9BDF0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DB03-C032-4A25-A5B9-0E8B8AE1D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340D-FACA-40EF-844B-49EE30C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8B5-ACCC-4096-9B82-9A8FEB7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32BB-DAE4-47E5-AC19-31BA6F12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09D-582E-41E8-8009-A0DF41E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E5E4-00E2-4D57-BA1D-4363E7DD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B952-3E3B-4BB2-A5AD-A68D625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37B0-F88D-4CAA-B9C7-EB996D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1A6B-4841-46BE-9243-9F33012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BCB4-6A68-4D3E-9BFF-1E587F5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BE1-1084-4E6C-9EF6-0AE77B26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27BA-5FAE-4159-91C1-91627ECD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ECB-36F2-4D6C-BBB4-28E9F4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5E60-A27E-4D7B-AB8A-5A9035B3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9EEE-C233-43B4-8B4D-D64FA8D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EF4B-EF6D-4A17-A166-790CE91D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BF5A-72D7-4C9D-A0BF-326DA6B76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2B62-B224-4398-815B-AD6CE503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844C-F012-44F2-9A52-6B8EA2A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8C36-5181-479E-A54F-0E341C8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A8AE-4564-4897-B3CB-76C4A8E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D983-083B-41F0-A94C-E02269E5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81CC-D11E-4048-8CC8-152FB66D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7352-9EEE-4A30-8BC8-C35F54B1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6374D-9FB0-485F-83BE-EC43B3395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2092-DD6E-4A3A-9806-B2606EA2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BC8EC-C4ED-4381-A42D-AAE5683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1A26F-B1C3-4A89-86DF-14F42A0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D263-4A21-4509-92E8-7C28052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9732-CAF1-49D6-9A74-F92762B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EB490-CDC2-4481-929A-B12B015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F7E8-2889-4B94-8382-CD2AE87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50F0-1FA7-4F94-9360-4DC038C0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3EED-6C3D-4E01-A3D5-313AB2F5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C4DB-B577-47E4-A4A3-F0C8399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77CD-8DEF-472A-B179-64EC124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093-39E2-46E0-9ACF-ADB53059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1F5F-397B-4552-B291-A102B054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0B81-128C-4007-A62B-9D64788A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161F-A732-42A4-9FBB-63E9D29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3FE56-3A5F-4E5E-AB05-589E58C8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75AD-3CA8-454A-8C66-3990499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5062-962D-43B7-8507-B15BA891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B92C1-5F5F-4406-A4C2-A7BC926D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CD55-9166-45A3-8A01-503210DE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942C-096F-463C-9A19-D0A14F7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87D10-C8EC-466F-B5B8-10079890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D2AE-97F2-4FC8-A9AB-3EFD578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3A365-C2E8-4F28-985C-4592E26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07BEC-9E70-40DF-9F12-21BE3E49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843B-52DC-40CB-B551-F504E6D12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23F9-BC16-40C9-B41C-40765C69219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D893-5930-4577-AC5D-FFF77A80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EE6A-0C27-4801-B70A-53F366C1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Dec17 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E34A-A8E9-4079-A2BE-EF40BD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DocPac</a:t>
            </a:r>
            <a:r>
              <a:rPr lang="en-US" dirty="0"/>
              <a:t> Resubmit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6894-5ACF-40DA-8B57-FC146C66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taking resubmissions on old DocPacs</a:t>
            </a:r>
          </a:p>
          <a:p>
            <a:pPr lvl="1"/>
            <a:r>
              <a:rPr lang="en-US" dirty="0"/>
              <a:t>Must include “old” version of </a:t>
            </a:r>
            <a:r>
              <a:rPr lang="en-US" dirty="0" err="1"/>
              <a:t>DocPac</a:t>
            </a:r>
            <a:r>
              <a:rPr lang="en-US" dirty="0"/>
              <a:t> to be regraded.</a:t>
            </a:r>
          </a:p>
        </p:txBody>
      </p:sp>
    </p:spTree>
    <p:extLst>
      <p:ext uri="{BB962C8B-B14F-4D97-AF65-F5344CB8AC3E}">
        <p14:creationId xmlns:p14="http://schemas.microsoft.com/office/powerpoint/2010/main" val="41086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Dec17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BDCD-A949-41EC-8FBA-CEB2F414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061B-0368-49F9-BAE8-CE10F2D6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devoting most of our time to catching up with old DocPacs</a:t>
            </a:r>
          </a:p>
          <a:p>
            <a:r>
              <a:rPr lang="en-US" dirty="0">
                <a:solidFill>
                  <a:srgbClr val="FF0000"/>
                </a:solidFill>
              </a:rPr>
              <a:t>ANY DOCPACS NOT SUBMITTED BY DEC 22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WILL BE 0’s</a:t>
            </a:r>
          </a:p>
          <a:p>
            <a:r>
              <a:rPr lang="en-US" dirty="0"/>
              <a:t>We will be planning out our Winter Break so we catch up/don’t fall behind in our Exam Preparation Plans</a:t>
            </a:r>
          </a:p>
          <a:p>
            <a:r>
              <a:rPr lang="en-US" dirty="0"/>
              <a:t>We will also be analyzing our JS Bootcamp game to create a flow chart</a:t>
            </a:r>
          </a:p>
          <a:p>
            <a:r>
              <a:rPr lang="en-US" dirty="0"/>
              <a:t>All Team Goals will be bonus this week as well</a:t>
            </a:r>
          </a:p>
        </p:txBody>
      </p:sp>
    </p:spTree>
    <p:extLst>
      <p:ext uri="{BB962C8B-B14F-4D97-AF65-F5344CB8AC3E}">
        <p14:creationId xmlns:p14="http://schemas.microsoft.com/office/powerpoint/2010/main" val="8545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2E4-AE2F-45BE-AF0D-20CE0A5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[Lesson] JS Bootcamp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94B9-CADD-4770-861F-F28DA03B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analyzing the flow of our “RPG” game using algorithm charts</a:t>
            </a:r>
          </a:p>
          <a:p>
            <a:r>
              <a:rPr lang="en-US" dirty="0"/>
              <a:t>This will be graded</a:t>
            </a:r>
          </a:p>
        </p:txBody>
      </p:sp>
    </p:spTree>
    <p:extLst>
      <p:ext uri="{BB962C8B-B14F-4D97-AF65-F5344CB8AC3E}">
        <p14:creationId xmlns:p14="http://schemas.microsoft.com/office/powerpoint/2010/main" val="21818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Bad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BFDF-00A0-4ED7-9E7A-C36CB601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Submission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843-ECD8-42B5-A979-8F766FE8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39974" cy="4351338"/>
          </a:xfrm>
        </p:spPr>
        <p:txBody>
          <a:bodyPr/>
          <a:lstStyle/>
          <a:p>
            <a:r>
              <a:rPr lang="en-US" strike="sngStrike" dirty="0"/>
              <a:t>Only 15 DocPacs submitted this week</a:t>
            </a:r>
          </a:p>
          <a:p>
            <a:r>
              <a:rPr lang="en-US" dirty="0"/>
              <a:t>Only 5 are keeping up with their Exam Prep</a:t>
            </a:r>
          </a:p>
          <a:p>
            <a:r>
              <a:rPr lang="en-US" dirty="0"/>
              <a:t>24 of 144 DocPacs not submitted this quarter</a:t>
            </a:r>
          </a:p>
          <a:p>
            <a:r>
              <a:rPr lang="en-US" dirty="0"/>
              <a:t>Only ten Juniors turned in their </a:t>
            </a:r>
            <a:r>
              <a:rPr lang="en-US" dirty="0" err="1"/>
              <a:t>Codecademy</a:t>
            </a:r>
            <a:endParaRPr lang="en-US" dirty="0"/>
          </a:p>
          <a:p>
            <a:r>
              <a:rPr lang="en-US" dirty="0"/>
              <a:t>Your excuses are crap</a:t>
            </a:r>
          </a:p>
          <a:p>
            <a:pPr lvl="1"/>
            <a:r>
              <a:rPr lang="en-US" sz="2000" dirty="0"/>
              <a:t>One student had a death in their home and still has a ‘A’</a:t>
            </a:r>
          </a:p>
          <a:p>
            <a:pPr lvl="1"/>
            <a:r>
              <a:rPr lang="en-US" sz="2000" dirty="0"/>
              <a:t>Another student said they couldn’t study because they needed to cook Christmas food.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68D5E18-A798-451F-A86C-65EE5D712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156417"/>
              </p:ext>
            </p:extLst>
          </p:nvPr>
        </p:nvGraphicFramePr>
        <p:xfrm>
          <a:off x="8478174" y="1690688"/>
          <a:ext cx="2875626" cy="219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6F3BB4-F2C2-4A3D-AC29-FE4442189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779958"/>
              </p:ext>
            </p:extLst>
          </p:nvPr>
        </p:nvGraphicFramePr>
        <p:xfrm>
          <a:off x="8478174" y="3886770"/>
          <a:ext cx="2875625" cy="219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56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A937-7E6C-48E8-9B09-ADDF3D7C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F6BB17-D1D8-4506-9D2E-246F5D241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683616"/>
              </p:ext>
            </p:extLst>
          </p:nvPr>
        </p:nvGraphicFramePr>
        <p:xfrm>
          <a:off x="6096000" y="1690688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A88D43-60A6-4499-91DF-4DC4FBF1F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795127"/>
              </p:ext>
            </p:extLst>
          </p:nvPr>
        </p:nvGraphicFramePr>
        <p:xfrm>
          <a:off x="838200" y="1690689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82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5BBE-2A68-4F36-B48C-673E512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ECD7-07C8-4FFA-89B7-0A4E0BA3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Attendance is the worst it’s been since I’ve been teaching.</a:t>
            </a:r>
          </a:p>
          <a:p>
            <a:r>
              <a:rPr lang="en-US" dirty="0"/>
              <a:t>Who is helping their teammates stay caught up when they are out?</a:t>
            </a:r>
          </a:p>
          <a:p>
            <a:r>
              <a:rPr lang="en-US" dirty="0"/>
              <a:t>Who is helping their teammates catch up when they return?</a:t>
            </a:r>
          </a:p>
          <a:p>
            <a:r>
              <a:rPr lang="en-US" dirty="0"/>
              <a:t>Who is asking their teammates what they missed when they are absent?</a:t>
            </a:r>
          </a:p>
          <a:p>
            <a:r>
              <a:rPr lang="en-US" dirty="0"/>
              <a:t>Who is asking the teacher what they missed?</a:t>
            </a:r>
          </a:p>
          <a:p>
            <a:pPr lvl="1"/>
            <a:r>
              <a:rPr lang="en-US" dirty="0"/>
              <a:t>(I will admit I’m very bad at responding to this)</a:t>
            </a:r>
          </a:p>
          <a:p>
            <a:r>
              <a:rPr lang="en-US" dirty="0"/>
              <a:t>Who is using slack/</a:t>
            </a:r>
            <a:r>
              <a:rPr lang="en-US" dirty="0" err="1"/>
              <a:t>github</a:t>
            </a:r>
            <a:r>
              <a:rPr lang="en-US" dirty="0"/>
              <a:t> to communicate and stay in the loop?</a:t>
            </a:r>
          </a:p>
          <a:p>
            <a:r>
              <a:rPr lang="en-US" dirty="0"/>
              <a:t>Who is writing in and checking their schedule books?</a:t>
            </a:r>
          </a:p>
          <a:p>
            <a:r>
              <a:rPr lang="en-US" dirty="0"/>
              <a:t>Who is reading the weekly review when they are absent?</a:t>
            </a:r>
          </a:p>
        </p:txBody>
      </p:sp>
    </p:spTree>
    <p:extLst>
      <p:ext uri="{BB962C8B-B14F-4D97-AF65-F5344CB8AC3E}">
        <p14:creationId xmlns:p14="http://schemas.microsoft.com/office/powerpoint/2010/main" val="7855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6C77-AF80-49F6-9AFC-A1BD449A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Commit/PR Summaries and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591F-8098-407B-8BD9-844BC1B1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poggers</a:t>
            </a:r>
            <a:r>
              <a:rPr lang="en-US" dirty="0"/>
              <a:t>” is a funny name/description, but doesn’t help me grade</a:t>
            </a:r>
          </a:p>
          <a:p>
            <a:r>
              <a:rPr lang="en-US" dirty="0"/>
              <a:t>Commit summaries and Pull Request names should be labelled like an Email Subject line. Explicit and Concise.</a:t>
            </a:r>
          </a:p>
          <a:p>
            <a:r>
              <a:rPr lang="en-US" dirty="0"/>
              <a:t>Descriptions like Email bodies. Concise.</a:t>
            </a:r>
          </a:p>
          <a:p>
            <a:pPr lvl="1"/>
            <a:r>
              <a:rPr lang="en-US" dirty="0"/>
              <a:t>WHAT EXACTLY did you change?</a:t>
            </a:r>
          </a:p>
          <a:p>
            <a:pPr lvl="1"/>
            <a:r>
              <a:rPr lang="en-US" dirty="0"/>
              <a:t>WHY EXACTLY did you change it?</a:t>
            </a:r>
          </a:p>
          <a:p>
            <a:pPr lvl="1"/>
            <a:r>
              <a:rPr lang="en-US" dirty="0"/>
              <a:t>TELL ME EXACTLY WHAT TO GRADE</a:t>
            </a:r>
          </a:p>
          <a:p>
            <a:r>
              <a:rPr lang="en-US" dirty="0"/>
              <a:t>The sooner we get used to it, the more materials we have to show future employers.</a:t>
            </a:r>
          </a:p>
          <a:p>
            <a:r>
              <a:rPr lang="en-US" dirty="0"/>
              <a:t>Even if never apply for a job that uses Git, it’s a great way to show that you have teamwork skills!</a:t>
            </a:r>
          </a:p>
        </p:txBody>
      </p:sp>
    </p:spTree>
    <p:extLst>
      <p:ext uri="{BB962C8B-B14F-4D97-AF65-F5344CB8AC3E}">
        <p14:creationId xmlns:p14="http://schemas.microsoft.com/office/powerpoint/2010/main" val="25200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7DA-8356-4491-B651-8643461A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Commit/PR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5371-E9DE-4607-9360-3C7C4083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“Fixed #xx” in your descriptions to link and auto-close.</a:t>
            </a:r>
          </a:p>
          <a:p>
            <a:pPr lvl="1"/>
            <a:r>
              <a:rPr lang="en-US" dirty="0"/>
              <a:t>Example: “Fixed #11” shows my Issue #11 and closes it if I accept the PR.</a:t>
            </a:r>
          </a:p>
          <a:p>
            <a:r>
              <a:rPr lang="en-US" dirty="0"/>
              <a:t>Not every member of the Team needs a PR each week.</a:t>
            </a:r>
          </a:p>
          <a:p>
            <a:pPr lvl="1"/>
            <a:r>
              <a:rPr lang="en-US" dirty="0"/>
              <a:t>You can merge to and from each other’s branches without a PR</a:t>
            </a:r>
          </a:p>
          <a:p>
            <a:pPr lvl="1"/>
            <a:r>
              <a:rPr lang="en-US" dirty="0"/>
              <a:t>I only want/need to check the cumulative work complete by your team</a:t>
            </a:r>
          </a:p>
          <a:p>
            <a:pPr lvl="1"/>
            <a:r>
              <a:rPr lang="en-US" dirty="0"/>
              <a:t>PLEASE PR INTO THE RC BRANCH, NOT THE MAIN</a:t>
            </a:r>
          </a:p>
        </p:txBody>
      </p:sp>
    </p:spTree>
    <p:extLst>
      <p:ext uri="{BB962C8B-B14F-4D97-AF65-F5344CB8AC3E}">
        <p14:creationId xmlns:p14="http://schemas.microsoft.com/office/powerpoint/2010/main" val="340152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189D-61CA-46C5-AD26-6D1D57A3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1BF2-0A64-4AD4-9C20-B8581EDD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Hitting your team goal for the week was made into one bonus check again.</a:t>
            </a:r>
          </a:p>
        </p:txBody>
      </p:sp>
    </p:spTree>
    <p:extLst>
      <p:ext uri="{BB962C8B-B14F-4D97-AF65-F5344CB8AC3E}">
        <p14:creationId xmlns:p14="http://schemas.microsoft.com/office/powerpoint/2010/main" val="22572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522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Dec17 Weekly Review</vt:lpstr>
      <vt:lpstr>The Bad News</vt:lpstr>
      <vt:lpstr>Low Submission Count</vt:lpstr>
      <vt:lpstr>Class Stats</vt:lpstr>
      <vt:lpstr>Absences</vt:lpstr>
      <vt:lpstr>Commit/PR Summaries and Descriptions</vt:lpstr>
      <vt:lpstr>Commit/PR cont’d</vt:lpstr>
      <vt:lpstr>The Good News</vt:lpstr>
      <vt:lpstr>Team Goals</vt:lpstr>
      <vt:lpstr>DocPac Resubmit</vt:lpstr>
      <vt:lpstr>Dec17 Preview</vt:lpstr>
      <vt:lpstr>General Overview</vt:lpstr>
      <vt:lpstr>[Lesson] JS Bootcamp Flowchart</vt:lpstr>
      <vt:lpstr>Github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Dec3 Weekly Review</dc:title>
  <dc:creator>SMITH, CHRISTOPHER</dc:creator>
  <cp:lastModifiedBy>Chris Smith</cp:lastModifiedBy>
  <cp:revision>8</cp:revision>
  <dcterms:created xsi:type="dcterms:W3CDTF">2021-12-05T15:21:52Z</dcterms:created>
  <dcterms:modified xsi:type="dcterms:W3CDTF">2021-12-20T18:29:26Z</dcterms:modified>
</cp:coreProperties>
</file>