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423" autoAdjust="0"/>
  </p:normalViewPr>
  <p:slideViewPr>
    <p:cSldViewPr snapToGrid="0">
      <p:cViewPr varScale="1">
        <p:scale>
          <a:sx n="78" d="100"/>
          <a:sy n="78" d="100"/>
        </p:scale>
        <p:origin x="12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C6D4235A-84D7-41CB-BD8D-46A6ED11E04F}"/>
    <pc:docChg chg="modSld">
      <pc:chgData name="Christopher Smith" userId="dd7fc2d5-9988-40ef-9498-c94fd49fd9a4" providerId="ADAL" clId="{C6D4235A-84D7-41CB-BD8D-46A6ED11E04F}" dt="2021-11-30T17:55:31.025" v="3"/>
      <pc:docMkLst>
        <pc:docMk/>
      </pc:docMkLst>
      <pc:sldChg chg="modAnim">
        <pc:chgData name="Christopher Smith" userId="dd7fc2d5-9988-40ef-9498-c94fd49fd9a4" providerId="ADAL" clId="{C6D4235A-84D7-41CB-BD8D-46A6ED11E04F}" dt="2021-11-30T17:55:31.025" v="3"/>
        <pc:sldMkLst>
          <pc:docMk/>
          <pc:sldMk cId="676831458" sldId="257"/>
        </pc:sldMkLst>
      </pc:sldChg>
      <pc:sldChg chg="modAnim">
        <pc:chgData name="Christopher Smith" userId="dd7fc2d5-9988-40ef-9498-c94fd49fd9a4" providerId="ADAL" clId="{C6D4235A-84D7-41CB-BD8D-46A6ED11E04F}" dt="2021-11-30T17:55:15.218" v="1"/>
        <pc:sldMkLst>
          <pc:docMk/>
          <pc:sldMk cId="1874316782" sldId="259"/>
        </pc:sldMkLst>
      </pc:sldChg>
      <pc:sldChg chg="modAnim">
        <pc:chgData name="Christopher Smith" userId="dd7fc2d5-9988-40ef-9498-c94fd49fd9a4" providerId="ADAL" clId="{C6D4235A-84D7-41CB-BD8D-46A6ED11E04F}" dt="2021-11-30T17:55:18.775" v="2"/>
        <pc:sldMkLst>
          <pc:docMk/>
          <pc:sldMk cId="853044613" sldId="260"/>
        </pc:sldMkLst>
      </pc:sldChg>
      <pc:sldChg chg="modAnim">
        <pc:chgData name="Christopher Smith" userId="dd7fc2d5-9988-40ef-9498-c94fd49fd9a4" providerId="ADAL" clId="{C6D4235A-84D7-41CB-BD8D-46A6ED11E04F}" dt="2021-11-30T17:55:07.830" v="0"/>
        <pc:sldMkLst>
          <pc:docMk/>
          <pc:sldMk cId="1654185971" sldId="2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</a:t>
            </a:r>
            <a:r>
              <a:rPr lang="en-US" baseline="0" dirty="0"/>
              <a:t> students progressed: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Did not attempt</c:v>
                </c:pt>
                <c:pt idx="1">
                  <c:v>Did not progress</c:v>
                </c:pt>
                <c:pt idx="2">
                  <c:v>Progressed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B-499A-AF40-3B952417A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DA0D8-EA3A-4256-A63E-39D48B5D937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F055-F625-476E-8F1A-8C7099F0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TUTD who</a:t>
            </a:r>
            <a:r>
              <a:rPr lang="en-US" baseline="0" dirty="0"/>
              <a:t> has received responses on their reflections so far?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F055-F625-476E-8F1A-8C7099F03D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F3D-8D56-4986-8B84-BC450019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572B-3B90-4F35-84F2-46BA13C29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8870-232A-4759-92F5-151A7D8E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542E-6EBD-4F82-AA83-0FB254BA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E6F0-B0BB-4019-B0B5-84EB6ECC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5A24-2202-4E74-B6B8-FEE0BE4A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45C94-0A6B-407A-BA03-2981CC69E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3B12-3952-4020-AC05-550A1504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C1A5-D31D-4223-A03C-BE600D69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D4AC-6CDE-412E-BB0B-A08D5C13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5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79739-4810-4673-9B3D-288BD92D3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22442-2676-459D-B79C-3028B465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0421D-8446-4482-8342-CE7788DE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6CE4-7CAC-4F88-91EA-D6B71AF3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D1B30-4286-4693-89DE-A14762B6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69D0-CA58-44CE-A77F-21BBD5F4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34C7-02B4-4D59-BA38-922A30D7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E17-5519-4E89-B0DF-48406EDD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B9DC-70B9-4780-A067-B0B1B76F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0BB2-7F4B-42A6-AB25-0AFB14CD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B6A6-F209-4813-9D85-C4871403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E9F1F-20BC-42EF-B92C-9B49ADFA1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D4D3-16D5-4F40-8844-7B6DD089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24021-977A-4032-9DCF-FFFB2D4F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1ECC-708A-4C89-9B77-2927F77E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585D-BCC0-41AF-B01F-C5F29BAB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908F-BC46-4ACF-8CE2-510D68460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E3DE7-4B31-4ACD-B5DA-11076FE9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4D5B2-CDC0-4582-A364-1A221B92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23949-CFA6-4F75-92F2-4F4C31FC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7FBD-7CF0-4EA4-A3CF-CC95872C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CF5D-B1F1-4490-A457-E7A5C0B4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B6277-0D85-424C-9194-370DDC6A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D6B85-DC45-44AC-AD06-907D90E88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FA6B0-56C2-4756-8D40-9E4E5DDF0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E0683-70C1-47D1-ADFC-1BC8A8277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627F5-15EC-42FF-9F90-898CA6E1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920F3-8E88-4BCA-B236-5D358E6F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72138-D992-43BD-B578-06F7DEDF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AACE-43AD-4E1D-B4A1-C2D82695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193A9-5377-499E-8493-0CEA9795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16A81-5327-47FE-BF25-1176A484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C53C-BE47-42F8-B8B9-FB12355A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1A82A-C304-4E7E-A18C-755B6BBD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3C63E-5795-4EFB-AA19-7088E374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8140-E5A0-4094-AE9F-FC7CB5CB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5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AB22-0BDC-4C17-8033-0D7E8A4D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871C-99F2-4C03-BECF-CED09147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2FDD6-F53A-42CE-8C34-23303D0C1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2DC94-D79C-49B8-8E35-E0D0BA2D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D318F-4818-4F98-884F-8CD3ED7E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6ABA6-7472-4C85-82B7-6903DBAB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13E7-CB8C-467E-91D6-35F2FE2E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F46C8-DA37-4B70-AFE5-90D6069B6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7F5EE-5FB9-48E9-91F8-674176767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B35FC-1E5D-4BDA-B632-95B603BD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F1D82-E0C5-45A0-B384-86A7DA7C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90DF6-EE8D-4E42-890E-6F4A6062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A8B7E-1369-4073-BD48-A77C6123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3879-8BF1-4A4D-838B-65056517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AE74-3E64-41BC-AB62-BDD56A2BD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7826-A6E8-4787-821E-CD7701BB6E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A9AB-632C-47CA-BBF3-1A6C942D6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2CC2-6B85-4F12-9E32-B545892C2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1C86-12AF-4DB5-8929-83E665E2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0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E15D-4C5D-40D5-AE81-69CF671FF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 Nov19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EA3B7-75BB-4470-B951-59F7680EC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FD78-A32D-4E99-86B1-51BE0688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DocPac</a:t>
            </a:r>
            <a:r>
              <a:rPr lang="en-US" dirty="0"/>
              <a:t>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287E-297A-4C76-85F2-32B462E0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very busy with school/school, so I was unable  to complete grading</a:t>
            </a:r>
          </a:p>
          <a:p>
            <a:r>
              <a:rPr lang="en-US" dirty="0"/>
              <a:t>I am STILL busy with school/school, so it may be some time before you get your graded </a:t>
            </a:r>
            <a:r>
              <a:rPr lang="en-US" dirty="0" err="1"/>
              <a:t>DocPac</a:t>
            </a:r>
            <a:r>
              <a:rPr lang="en-US" dirty="0"/>
              <a:t> back</a:t>
            </a:r>
          </a:p>
          <a:p>
            <a:r>
              <a:rPr lang="en-US" dirty="0"/>
              <a:t>I did read all of your Exam Prep and Reflections, and I will write responses</a:t>
            </a:r>
          </a:p>
        </p:txBody>
      </p:sp>
    </p:spTree>
    <p:extLst>
      <p:ext uri="{BB962C8B-B14F-4D97-AF65-F5344CB8AC3E}">
        <p14:creationId xmlns:p14="http://schemas.microsoft.com/office/powerpoint/2010/main" val="67683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84BE-8D69-4ACF-8C39-1958C43E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Preparation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9A102A-14DD-4993-B951-592DE1971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036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64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028D-A975-481A-91AD-A093C910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DEC4-3A81-4701-AC12-B13F72A57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“Does the class meet your expectations?”</a:t>
            </a:r>
          </a:p>
          <a:p>
            <a:pPr lvl="1"/>
            <a:r>
              <a:rPr lang="en-US" dirty="0"/>
              <a:t>Top answer: “I thought we would be doing more coding.”</a:t>
            </a:r>
          </a:p>
          <a:p>
            <a:r>
              <a:rPr lang="en-US" dirty="0"/>
              <a:t>Yes, me too.</a:t>
            </a:r>
          </a:p>
          <a:p>
            <a:pPr lvl="1"/>
            <a:r>
              <a:rPr lang="en-US" dirty="0"/>
              <a:t>Do you “love” programming?</a:t>
            </a:r>
          </a:p>
          <a:p>
            <a:pPr lvl="1"/>
            <a:r>
              <a:rPr lang="en-US" dirty="0"/>
              <a:t>Do you code at home?</a:t>
            </a:r>
          </a:p>
          <a:p>
            <a:pPr lvl="1"/>
            <a:r>
              <a:rPr lang="en-US" dirty="0"/>
              <a:t>Do you have ideas you can practice on?</a:t>
            </a:r>
          </a:p>
          <a:p>
            <a:pPr lvl="1"/>
            <a:r>
              <a:rPr lang="en-US" dirty="0"/>
              <a:t>Can you find reference materials and tutorials?</a:t>
            </a:r>
          </a:p>
          <a:p>
            <a:r>
              <a:rPr lang="en-US" dirty="0"/>
              <a:t>Do I treat you like adults?</a:t>
            </a:r>
          </a:p>
        </p:txBody>
      </p:sp>
    </p:spTree>
    <p:extLst>
      <p:ext uri="{BB962C8B-B14F-4D97-AF65-F5344CB8AC3E}">
        <p14:creationId xmlns:p14="http://schemas.microsoft.com/office/powerpoint/2010/main" val="18743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1F9D-FAFF-4C5B-A519-DB888CA2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the seats been moved?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0BA59-AA36-4FD2-B5FC-A372B499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punchbowl has been pooped in.</a:t>
            </a:r>
          </a:p>
          <a:p>
            <a:r>
              <a:rPr lang="en-US" dirty="0"/>
              <a:t>Team members spending too much time in other teams areas, causing the volume to raise and breaking the concentration of others.</a:t>
            </a:r>
          </a:p>
          <a:p>
            <a:r>
              <a:rPr lang="en-US" dirty="0"/>
              <a:t>The amount of time spent “consulting” team members is not yielding efficient results. Be concise.</a:t>
            </a:r>
          </a:p>
          <a:p>
            <a:r>
              <a:rPr lang="en-US" dirty="0"/>
              <a:t>Physical assault.</a:t>
            </a:r>
          </a:p>
          <a:p>
            <a:r>
              <a:rPr lang="en-US" dirty="0"/>
              <a:t>Prepare for the idea that all teams may be completely separated at some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4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C671-FA16-49D1-8615-3812ACC3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27F0-6302-4BAB-AACE-3D706C8A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bootcamp Javascript</a:t>
            </a:r>
          </a:p>
          <a:p>
            <a:r>
              <a:rPr lang="en-US" dirty="0"/>
              <a:t>Each day will have a free-form lesson on Javascript, moving at the fastest pace we effectively can</a:t>
            </a:r>
          </a:p>
          <a:p>
            <a:r>
              <a:rPr lang="en-US" dirty="0"/>
              <a:t>By the end of the week, we will have practiced each of the concepts found in the Javascript </a:t>
            </a:r>
            <a:r>
              <a:rPr lang="en-US" dirty="0" err="1"/>
              <a:t>Codecademy</a:t>
            </a:r>
            <a:r>
              <a:rPr lang="en-US" dirty="0"/>
              <a:t> series</a:t>
            </a:r>
          </a:p>
          <a:p>
            <a:r>
              <a:rPr lang="en-US" dirty="0"/>
              <a:t>We will be using GitHub to track our progress</a:t>
            </a:r>
          </a:p>
        </p:txBody>
      </p:sp>
    </p:spTree>
    <p:extLst>
      <p:ext uri="{BB962C8B-B14F-4D97-AF65-F5344CB8AC3E}">
        <p14:creationId xmlns:p14="http://schemas.microsoft.com/office/powerpoint/2010/main" val="165418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CDA22A-29AF-4960-9F8C-2FC0AA234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4C7152-EBBC-4E19-8E47-7D2985C855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E723AD-ACF8-4A0E-A60F-B6BE090AAC5E}">
  <ds:schemaRefs>
    <ds:schemaRef ds:uri="http://purl.org/dc/terms/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cc9255bc-4d99-4f42-bba5-857cbcc6e72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276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Review Nov19</vt:lpstr>
      <vt:lpstr>DocPac Grades</vt:lpstr>
      <vt:lpstr>Exam Preparation Results</vt:lpstr>
      <vt:lpstr>Holiday Reflections</vt:lpstr>
      <vt:lpstr>Why have the seats been moved?</vt:lpstr>
      <vt:lpstr>Goals for the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 Nov19</dc:title>
  <dc:creator>Chris Smith</dc:creator>
  <cp:lastModifiedBy>Chris Smith</cp:lastModifiedBy>
  <cp:revision>3</cp:revision>
  <dcterms:created xsi:type="dcterms:W3CDTF">2021-11-30T17:45:10Z</dcterms:created>
  <dcterms:modified xsi:type="dcterms:W3CDTF">2021-11-30T17:55:36Z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