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  <pc:sldChg chg="modAnim">
        <pc:chgData name="Christopher Smith" userId="dd7fc2d5-9988-40ef-9498-c94fd49fd9a4" providerId="ADAL" clId="{80D747C6-076E-4998-BAD5-1FD408321E60}" dt="2022-01-18T16:10:55.286" v="0"/>
        <pc:sldMkLst>
          <pc:docMk/>
          <pc:sldMk cId="3805420812" sldId="259"/>
        </pc:sldMkLst>
      </pc:sldChg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  <pc:sldChg chg="modSp modAnim">
        <pc:chgData name="Christopher Smith" userId="dd7fc2d5-9988-40ef-9498-c94fd49fd9a4" providerId="ADAL" clId="{534B7050-A031-4BB8-8A86-52106BEB9AB7}" dt="2022-01-24T20:24:27.260" v="734" actId="20577"/>
        <pc:sldMkLst>
          <pc:docMk/>
          <pc:sldMk cId="3805420812" sldId="259"/>
        </pc:sldMkLst>
        <pc:spChg chg="mod">
          <ac:chgData name="Christopher Smith" userId="dd7fc2d5-9988-40ef-9498-c94fd49fd9a4" providerId="ADAL" clId="{534B7050-A031-4BB8-8A86-52106BEB9AB7}" dt="2022-01-24T20:18:10.333" v="50" actId="20577"/>
          <ac:spMkLst>
            <pc:docMk/>
            <pc:sldMk cId="3805420812" sldId="259"/>
            <ac:spMk id="2" creationId="{38534906-9BBF-463A-8D9A-A01B395E4EB4}"/>
          </ac:spMkLst>
        </pc:spChg>
        <pc:spChg chg="mod">
          <ac:chgData name="Christopher Smith" userId="dd7fc2d5-9988-40ef-9498-c94fd49fd9a4" providerId="ADAL" clId="{534B7050-A031-4BB8-8A86-52106BEB9AB7}" dt="2022-01-24T20:24:27.260" v="734" actId="20577"/>
          <ac:spMkLst>
            <pc:docMk/>
            <pc:sldMk cId="3805420812" sldId="259"/>
            <ac:spMk id="3" creationId="{B9E5D367-D237-4E23-B824-EFA9D6549F5D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  <pc:sldChg chg="modSp modAnim">
        <pc:chgData name="SMITH, CHRISTOPHER" userId="dd7fc2d5-9988-40ef-9498-c94fd49fd9a4" providerId="ADAL" clId="{59E6A48B-EF36-4B79-93D5-64BEB6A4C63E}" dt="2022-01-31T13:47:39.932" v="1894" actId="20577"/>
        <pc:sldMkLst>
          <pc:docMk/>
          <pc:sldMk cId="3805420812" sldId="259"/>
        </pc:sldMkLst>
        <pc:spChg chg="mod">
          <ac:chgData name="SMITH, CHRISTOPHER" userId="dd7fc2d5-9988-40ef-9498-c94fd49fd9a4" providerId="ADAL" clId="{59E6A48B-EF36-4B79-93D5-64BEB6A4C63E}" dt="2022-01-31T13:22:59.397" v="34" actId="20577"/>
          <ac:spMkLst>
            <pc:docMk/>
            <pc:sldMk cId="3805420812" sldId="259"/>
            <ac:spMk id="2" creationId="{38534906-9BBF-463A-8D9A-A01B395E4EB4}"/>
          </ac:spMkLst>
        </pc:spChg>
        <pc:spChg chg="mod">
          <ac:chgData name="SMITH, CHRISTOPHER" userId="dd7fc2d5-9988-40ef-9498-c94fd49fd9a4" providerId="ADAL" clId="{59E6A48B-EF36-4B79-93D5-64BEB6A4C63E}" dt="2022-01-31T13:47:39.932" v="1894" actId="20577"/>
          <ac:spMkLst>
            <pc:docMk/>
            <pc:sldMk cId="3805420812" sldId="259"/>
            <ac:spMk id="3" creationId="{B9E5D367-D237-4E23-B824-EFA9D6549F5D}"/>
          </ac:spMkLst>
        </pc:spChg>
      </pc:sldChg>
      <pc:sldChg chg="del">
        <pc:chgData name="SMITH, CHRISTOPHER" userId="dd7fc2d5-9988-40ef-9498-c94fd49fd9a4" providerId="ADAL" clId="{59E6A48B-EF36-4B79-93D5-64BEB6A4C63E}" dt="2022-01-31T13:32:50.734" v="597" actId="2696"/>
        <pc:sldMkLst>
          <pc:docMk/>
          <pc:sldMk cId="582423652" sldId="262"/>
        </pc:sldMkLst>
      </pc:sldChg>
      <pc:sldChg chg="del">
        <pc:chgData name="SMITH, CHRISTOPHER" userId="dd7fc2d5-9988-40ef-9498-c94fd49fd9a4" providerId="ADAL" clId="{59E6A48B-EF36-4B79-93D5-64BEB6A4C63E}" dt="2022-01-31T13:32:51.374" v="598" actId="2696"/>
        <pc:sldMkLst>
          <pc:docMk/>
          <pc:sldMk cId="2084979498" sldId="263"/>
        </pc:sldMkLst>
      </pc:sldChg>
      <pc:sldChg chg="del">
        <pc:chgData name="SMITH, CHRISTOPHER" userId="dd7fc2d5-9988-40ef-9498-c94fd49fd9a4" providerId="ADAL" clId="{59E6A48B-EF36-4B79-93D5-64BEB6A4C63E}" dt="2022-01-31T13:32:49.552" v="595" actId="2696"/>
        <pc:sldMkLst>
          <pc:docMk/>
          <pc:sldMk cId="3657143412" sldId="264"/>
        </pc:sldMkLst>
      </pc:sldChg>
      <pc:sldChg chg="del">
        <pc:chgData name="SMITH, CHRISTOPHER" userId="dd7fc2d5-9988-40ef-9498-c94fd49fd9a4" providerId="ADAL" clId="{59E6A48B-EF36-4B79-93D5-64BEB6A4C63E}" dt="2022-01-31T13:32:50.508" v="596" actId="2696"/>
        <pc:sldMkLst>
          <pc:docMk/>
          <pc:sldMk cId="1976847749" sldId="265"/>
        </pc:sldMkLst>
      </pc:sldChg>
      <pc:sldChg chg="modSp add modAnim">
        <pc:chgData name="SMITH, CHRISTOPHER" userId="dd7fc2d5-9988-40ef-9498-c94fd49fd9a4" providerId="ADAL" clId="{59E6A48B-EF36-4B79-93D5-64BEB6A4C63E}" dt="2022-01-31T13:52:35.594" v="2289" actId="20577"/>
        <pc:sldMkLst>
          <pc:docMk/>
          <pc:sldMk cId="3122868583" sldId="266"/>
        </pc:sldMkLst>
        <pc:spChg chg="mod">
          <ac:chgData name="SMITH, CHRISTOPHER" userId="dd7fc2d5-9988-40ef-9498-c94fd49fd9a4" providerId="ADAL" clId="{59E6A48B-EF36-4B79-93D5-64BEB6A4C63E}" dt="2022-01-31T13:29:50.996" v="250" actId="20577"/>
          <ac:spMkLst>
            <pc:docMk/>
            <pc:sldMk cId="3122868583" sldId="266"/>
            <ac:spMk id="2" creationId="{60AEA855-46A8-41FC-A066-608201F1BD52}"/>
          </ac:spMkLst>
        </pc:spChg>
        <pc:spChg chg="mod">
          <ac:chgData name="SMITH, CHRISTOPHER" userId="dd7fc2d5-9988-40ef-9498-c94fd49fd9a4" providerId="ADAL" clId="{59E6A48B-EF36-4B79-93D5-64BEB6A4C63E}" dt="2022-01-31T13:52:35.594" v="2289" actId="20577"/>
          <ac:spMkLst>
            <pc:docMk/>
            <pc:sldMk cId="3122868583" sldId="266"/>
            <ac:spMk id="3" creationId="{D878B2E8-858B-4630-80E6-55C862670A15}"/>
          </ac:spMkLst>
        </pc:spChg>
      </pc:sldChg>
      <pc:sldChg chg="modSp add modAnim">
        <pc:chgData name="SMITH, CHRISTOPHER" userId="dd7fc2d5-9988-40ef-9498-c94fd49fd9a4" providerId="ADAL" clId="{59E6A48B-EF36-4B79-93D5-64BEB6A4C63E}" dt="2022-01-31T13:50:44.338" v="2238"/>
        <pc:sldMkLst>
          <pc:docMk/>
          <pc:sldMk cId="3655159181" sldId="267"/>
        </pc:sldMkLst>
        <pc:spChg chg="mod">
          <ac:chgData name="SMITH, CHRISTOPHER" userId="dd7fc2d5-9988-40ef-9498-c94fd49fd9a4" providerId="ADAL" clId="{59E6A48B-EF36-4B79-93D5-64BEB6A4C63E}" dt="2022-01-31T13:33:49.883" v="662" actId="20577"/>
          <ac:spMkLst>
            <pc:docMk/>
            <pc:sldMk cId="3655159181" sldId="267"/>
            <ac:spMk id="2" creationId="{5D07A8F3-F37C-4F84-99D6-3DC3DD670363}"/>
          </ac:spMkLst>
        </pc:spChg>
        <pc:spChg chg="mod">
          <ac:chgData name="SMITH, CHRISTOPHER" userId="dd7fc2d5-9988-40ef-9498-c94fd49fd9a4" providerId="ADAL" clId="{59E6A48B-EF36-4B79-93D5-64BEB6A4C63E}" dt="2022-01-31T13:35:32.846" v="835" actId="20577"/>
          <ac:spMkLst>
            <pc:docMk/>
            <pc:sldMk cId="3655159181" sldId="267"/>
            <ac:spMk id="3" creationId="{40673A85-75B3-4A53-9500-00D67B30C544}"/>
          </ac:spMkLst>
        </pc:spChg>
      </pc:sldChg>
      <pc:sldChg chg="addSp modSp add modAnim">
        <pc:chgData name="SMITH, CHRISTOPHER" userId="dd7fc2d5-9988-40ef-9498-c94fd49fd9a4" providerId="ADAL" clId="{59E6A48B-EF36-4B79-93D5-64BEB6A4C63E}" dt="2022-01-31T13:50:47.602" v="2239"/>
        <pc:sldMkLst>
          <pc:docMk/>
          <pc:sldMk cId="1516531240" sldId="268"/>
        </pc:sldMkLst>
        <pc:spChg chg="mod">
          <ac:chgData name="SMITH, CHRISTOPHER" userId="dd7fc2d5-9988-40ef-9498-c94fd49fd9a4" providerId="ADAL" clId="{59E6A48B-EF36-4B79-93D5-64BEB6A4C63E}" dt="2022-01-31T13:36:02.853" v="862" actId="20577"/>
          <ac:spMkLst>
            <pc:docMk/>
            <pc:sldMk cId="1516531240" sldId="268"/>
            <ac:spMk id="2" creationId="{BED75AE7-FFA7-4A6A-A6D7-04BCCF06D1B0}"/>
          </ac:spMkLst>
        </pc:spChg>
        <pc:spChg chg="mod">
          <ac:chgData name="SMITH, CHRISTOPHER" userId="dd7fc2d5-9988-40ef-9498-c94fd49fd9a4" providerId="ADAL" clId="{59E6A48B-EF36-4B79-93D5-64BEB6A4C63E}" dt="2022-01-31T13:41:55.689" v="1426" actId="20577"/>
          <ac:spMkLst>
            <pc:docMk/>
            <pc:sldMk cId="1516531240" sldId="268"/>
            <ac:spMk id="3" creationId="{F5325B43-924C-4B88-8A3B-998C48CCEA06}"/>
          </ac:spMkLst>
        </pc:spChg>
        <pc:graphicFrameChg chg="add mod">
          <ac:chgData name="SMITH, CHRISTOPHER" userId="dd7fc2d5-9988-40ef-9498-c94fd49fd9a4" providerId="ADAL" clId="{59E6A48B-EF36-4B79-93D5-64BEB6A4C63E}" dt="2022-01-31T13:36:53.314" v="865" actId="1076"/>
          <ac:graphicFrameMkLst>
            <pc:docMk/>
            <pc:sldMk cId="1516531240" sldId="268"/>
            <ac:graphicFrameMk id="4" creationId="{245F0D8A-88D7-46F4-B700-9094992C30AC}"/>
          </ac:graphicFrameMkLst>
        </pc:graphicFrameChg>
      </pc:sldChg>
      <pc:sldChg chg="modSp add modAnim">
        <pc:chgData name="SMITH, CHRISTOPHER" userId="dd7fc2d5-9988-40ef-9498-c94fd49fd9a4" providerId="ADAL" clId="{59E6A48B-EF36-4B79-93D5-64BEB6A4C63E}" dt="2022-01-31T13:50:50.354" v="2240"/>
        <pc:sldMkLst>
          <pc:docMk/>
          <pc:sldMk cId="1945284720" sldId="269"/>
        </pc:sldMkLst>
        <pc:spChg chg="mod">
          <ac:chgData name="SMITH, CHRISTOPHER" userId="dd7fc2d5-9988-40ef-9498-c94fd49fd9a4" providerId="ADAL" clId="{59E6A48B-EF36-4B79-93D5-64BEB6A4C63E}" dt="2022-01-31T13:42:56.101" v="1452" actId="20577"/>
          <ac:spMkLst>
            <pc:docMk/>
            <pc:sldMk cId="1945284720" sldId="269"/>
            <ac:spMk id="2" creationId="{6C843981-43D1-4605-87AB-17BA5DC928C5}"/>
          </ac:spMkLst>
        </pc:spChg>
        <pc:spChg chg="mod">
          <ac:chgData name="SMITH, CHRISTOPHER" userId="dd7fc2d5-9988-40ef-9498-c94fd49fd9a4" providerId="ADAL" clId="{59E6A48B-EF36-4B79-93D5-64BEB6A4C63E}" dt="2022-01-31T13:44:25.732" v="1773" actId="20577"/>
          <ac:spMkLst>
            <pc:docMk/>
            <pc:sldMk cId="1945284720" sldId="269"/>
            <ac:spMk id="3" creationId="{BF3DF002-41B6-4D2D-8458-0BC4B8CCC227}"/>
          </ac:spMkLst>
        </pc:spChg>
      </pc:sldChg>
      <pc:sldChg chg="modSp add modAnim">
        <pc:chgData name="SMITH, CHRISTOPHER" userId="dd7fc2d5-9988-40ef-9498-c94fd49fd9a4" providerId="ADAL" clId="{59E6A48B-EF36-4B79-93D5-64BEB6A4C63E}" dt="2022-01-31T13:50:52.746" v="2241"/>
        <pc:sldMkLst>
          <pc:docMk/>
          <pc:sldMk cId="2543424542" sldId="270"/>
        </pc:sldMkLst>
        <pc:spChg chg="mod">
          <ac:chgData name="SMITH, CHRISTOPHER" userId="dd7fc2d5-9988-40ef-9498-c94fd49fd9a4" providerId="ADAL" clId="{59E6A48B-EF36-4B79-93D5-64BEB6A4C63E}" dt="2022-01-31T13:45:06.741" v="1784" actId="20577"/>
          <ac:spMkLst>
            <pc:docMk/>
            <pc:sldMk cId="2543424542" sldId="270"/>
            <ac:spMk id="2" creationId="{24D8E1E6-76E0-4CAF-8928-50CC5E769555}"/>
          </ac:spMkLst>
        </pc:spChg>
        <pc:spChg chg="mod">
          <ac:chgData name="SMITH, CHRISTOPHER" userId="dd7fc2d5-9988-40ef-9498-c94fd49fd9a4" providerId="ADAL" clId="{59E6A48B-EF36-4B79-93D5-64BEB6A4C63E}" dt="2022-01-31T13:49:41.983" v="2236" actId="20577"/>
          <ac:spMkLst>
            <pc:docMk/>
            <pc:sldMk cId="2543424542" sldId="270"/>
            <ac:spMk id="3" creationId="{B289034F-03A1-48D3-A5DB-280ECA8E0FC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4906-9BBF-463A-8D9A-A01B395E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 did not sync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D367-D237-4E23-B824-EFA9D654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to choose between driving home and being late for class or spending all of class recreating it.</a:t>
            </a:r>
          </a:p>
          <a:p>
            <a:r>
              <a:rPr lang="en-US" dirty="0"/>
              <a:t>I had to walk past </a:t>
            </a:r>
            <a:r>
              <a:rPr lang="en-US" i="1" dirty="0"/>
              <a:t>all</a:t>
            </a:r>
            <a:r>
              <a:rPr lang="en-US" dirty="0"/>
              <a:t> of the principals on the way back in.</a:t>
            </a:r>
          </a:p>
          <a:p>
            <a:r>
              <a:rPr lang="en-US" dirty="0"/>
              <a:t>I had to make a tough decision in a crappy situation.</a:t>
            </a:r>
          </a:p>
          <a:p>
            <a:r>
              <a:rPr lang="en-US" dirty="0"/>
              <a:t>“Take the hit” and move on. The job still needs done.</a:t>
            </a:r>
          </a:p>
        </p:txBody>
      </p:sp>
    </p:spTree>
    <p:extLst>
      <p:ext uri="{BB962C8B-B14F-4D97-AF65-F5344CB8AC3E}">
        <p14:creationId xmlns:p14="http://schemas.microsoft.com/office/powerpoint/2010/main" val="38054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A855-46A8-41FC-A066-608201F1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B2E8-858B-4630-80E6-55C86267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were so few people working on the assignment I gave over slack when I got back.</a:t>
            </a:r>
          </a:p>
          <a:p>
            <a:r>
              <a:rPr lang="en-US" dirty="0"/>
              <a:t>Why are people asking me what we’re doing when class started 15 minutes ago?</a:t>
            </a:r>
          </a:p>
          <a:p>
            <a:r>
              <a:rPr lang="en-US" dirty="0" err="1"/>
              <a:t>Earpods</a:t>
            </a:r>
            <a:r>
              <a:rPr lang="en-US" dirty="0"/>
              <a:t> </a:t>
            </a:r>
            <a:r>
              <a:rPr lang="en-US"/>
              <a:t>are kill.</a:t>
            </a:r>
            <a:endParaRPr lang="en-US" dirty="0"/>
          </a:p>
          <a:p>
            <a:r>
              <a:rPr lang="en-US" dirty="0"/>
              <a:t>I have explicitly told the class to never touch my lab computer.</a:t>
            </a:r>
          </a:p>
          <a:p>
            <a:r>
              <a:rPr lang="en-US" dirty="0"/>
              <a:t>You need to be engaged in class.</a:t>
            </a:r>
          </a:p>
          <a:p>
            <a:r>
              <a:rPr lang="en-US" dirty="0"/>
              <a:t>I am done holding your hand.</a:t>
            </a:r>
          </a:p>
        </p:txBody>
      </p:sp>
    </p:spTree>
    <p:extLst>
      <p:ext uri="{BB962C8B-B14F-4D97-AF65-F5344CB8AC3E}">
        <p14:creationId xmlns:p14="http://schemas.microsoft.com/office/powerpoint/2010/main" val="31228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A8F3-F37C-4F84-99D6-3DC3DD67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be very busy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3A85-75B3-4A53-9500-00D67B30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DocPac is filled with a lot of work and vague instructions.</a:t>
            </a:r>
          </a:p>
          <a:p>
            <a:r>
              <a:rPr lang="en-US" dirty="0"/>
              <a:t>More is coming.</a:t>
            </a:r>
          </a:p>
          <a:p>
            <a:r>
              <a:rPr lang="en-US" dirty="0"/>
              <a:t>It’s on you to complete the work.</a:t>
            </a:r>
          </a:p>
        </p:txBody>
      </p:sp>
    </p:spTree>
    <p:extLst>
      <p:ext uri="{BB962C8B-B14F-4D97-AF65-F5344CB8AC3E}">
        <p14:creationId xmlns:p14="http://schemas.microsoft.com/office/powerpoint/2010/main" val="36551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AE7-FFA7-4A6A-A6D7-04BCCF06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5B43-924C-4B88-8A3B-998C48CC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54" y="1825625"/>
            <a:ext cx="94261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Needed to give more opportunities for rewards. Now using a tier list system</a:t>
            </a:r>
          </a:p>
          <a:p>
            <a:r>
              <a:rPr lang="en-US" dirty="0"/>
              <a:t>I know this is not how a tier list looks. I’ve had to modify.</a:t>
            </a:r>
          </a:p>
          <a:p>
            <a:r>
              <a:rPr lang="en-US" dirty="0"/>
              <a:t>F is obviously failing/rejected</a:t>
            </a:r>
          </a:p>
          <a:p>
            <a:pPr lvl="1"/>
            <a:r>
              <a:rPr lang="en-US" dirty="0"/>
              <a:t>If most of your grades are F, you will fail</a:t>
            </a:r>
          </a:p>
          <a:p>
            <a:r>
              <a:rPr lang="en-US" dirty="0"/>
              <a:t>C is underperforming and requires improvements</a:t>
            </a:r>
          </a:p>
          <a:p>
            <a:pPr lvl="1"/>
            <a:r>
              <a:rPr lang="en-US" dirty="0"/>
              <a:t>If most of your grades are C, you are at risk of failing</a:t>
            </a:r>
          </a:p>
          <a:p>
            <a:r>
              <a:rPr lang="en-US" dirty="0"/>
              <a:t>A is performing as expected</a:t>
            </a:r>
          </a:p>
          <a:p>
            <a:pPr lvl="1"/>
            <a:r>
              <a:rPr lang="en-US" dirty="0"/>
              <a:t>If most of your grades are A, you will have a good grade</a:t>
            </a:r>
          </a:p>
          <a:p>
            <a:r>
              <a:rPr lang="en-US" dirty="0"/>
              <a:t>S is “bonus credit” and will raise your grade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5F0D8A-88D7-46F4-B700-9094992C3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87462"/>
              </p:ext>
            </p:extLst>
          </p:nvPr>
        </p:nvGraphicFramePr>
        <p:xfrm>
          <a:off x="838200" y="2033587"/>
          <a:ext cx="7239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724001" imgH="2790476" progId="Paint.Picture">
                  <p:embed/>
                </p:oleObj>
              </mc:Choice>
              <mc:Fallback>
                <p:oleObj name="Bitmap Image" r:id="rId3" imgW="724001" imgH="2790476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5F0D8A-88D7-46F4-B700-9094992C3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33587"/>
                        <a:ext cx="7239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53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3981-43D1-4605-87AB-17BA5DC9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by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F002-41B6-4D2D-8458-0BC4B8CC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will say if they are to be completed Individually, in Pairs, and in Teams.</a:t>
            </a:r>
          </a:p>
          <a:p>
            <a:r>
              <a:rPr lang="en-US" dirty="0"/>
              <a:t>It is completely pointless to assign work to teach you how to pass the </a:t>
            </a:r>
            <a:r>
              <a:rPr lang="en-US" dirty="0" err="1"/>
              <a:t>Nocti</a:t>
            </a:r>
            <a:r>
              <a:rPr lang="en-US" dirty="0"/>
              <a:t> if only one person is doing the work and three other people are just copying.</a:t>
            </a:r>
          </a:p>
          <a:p>
            <a:r>
              <a:rPr lang="en-US" dirty="0"/>
              <a:t>I need YOU to do the work, otherwise you learn nothing.</a:t>
            </a:r>
          </a:p>
        </p:txBody>
      </p:sp>
    </p:spTree>
    <p:extLst>
      <p:ext uri="{BB962C8B-B14F-4D97-AF65-F5344CB8AC3E}">
        <p14:creationId xmlns:p14="http://schemas.microsoft.com/office/powerpoint/2010/main" val="1945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E1E6-76E0-4CAF-8928-50CC5E76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034F-03A1-48D3-A5DB-280ECA8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managed to go an entire week without learning anything, I need you to tell me why not, and what you’re going to do to prevent that in the future.</a:t>
            </a:r>
          </a:p>
          <a:p>
            <a:r>
              <a:rPr lang="en-US" dirty="0"/>
              <a:t>You need to stop letting life happen to you and start making life happen.</a:t>
            </a:r>
          </a:p>
        </p:txBody>
      </p:sp>
    </p:spTree>
    <p:extLst>
      <p:ext uri="{BB962C8B-B14F-4D97-AF65-F5344CB8AC3E}">
        <p14:creationId xmlns:p14="http://schemas.microsoft.com/office/powerpoint/2010/main" val="25434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fc2bff61-6a31-4c51-9f32-b9bba46405e5"/>
    <ds:schemaRef ds:uri="http://purl.org/dc/terms/"/>
    <ds:schemaRef ds:uri="http://purl.org/dc/dcmitype/"/>
    <ds:schemaRef ds:uri="cc9255bc-4d99-4f42-bba5-857cbcc6e72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Paintbrush Picture</vt:lpstr>
      <vt:lpstr>Weekly Review</vt:lpstr>
      <vt:lpstr>Onedrive did not sync this morning</vt:lpstr>
      <vt:lpstr>Here’s a question</vt:lpstr>
      <vt:lpstr>We will be very busy this week</vt:lpstr>
      <vt:lpstr>New Grading System</vt:lpstr>
      <vt:lpstr>Assignments by Groups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9</cp:revision>
  <dcterms:created xsi:type="dcterms:W3CDTF">2022-01-18T15:50:52Z</dcterms:created>
  <dcterms:modified xsi:type="dcterms:W3CDTF">2022-01-31T13:52:36Z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