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  <p:sldId id="257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80D747C6-076E-4998-BAD5-1FD408321E60}"/>
    <pc:docChg chg="modSld">
      <pc:chgData name="Christopher Smith" userId="dd7fc2d5-9988-40ef-9498-c94fd49fd9a4" providerId="ADAL" clId="{80D747C6-076E-4998-BAD5-1FD408321E60}" dt="2022-01-18T16:11:01.117" v="3"/>
      <pc:docMkLst>
        <pc:docMk/>
      </pc:docMkLst>
      <pc:sldChg chg="modAnim">
        <pc:chgData name="Christopher Smith" userId="dd7fc2d5-9988-40ef-9498-c94fd49fd9a4" providerId="ADAL" clId="{80D747C6-076E-4998-BAD5-1FD408321E60}" dt="2022-01-18T16:10:59.206" v="2"/>
        <pc:sldMkLst>
          <pc:docMk/>
          <pc:sldMk cId="1043899960" sldId="257"/>
        </pc:sldMkLst>
      </pc:sldChg>
      <pc:sldChg chg="modAnim">
        <pc:chgData name="Christopher Smith" userId="dd7fc2d5-9988-40ef-9498-c94fd49fd9a4" providerId="ADAL" clId="{80D747C6-076E-4998-BAD5-1FD408321E60}" dt="2022-01-18T16:10:57.261" v="1"/>
        <pc:sldMkLst>
          <pc:docMk/>
          <pc:sldMk cId="1666027330" sldId="258"/>
        </pc:sldMkLst>
      </pc:sldChg>
      <pc:sldChg chg="modAnim">
        <pc:chgData name="Christopher Smith" userId="dd7fc2d5-9988-40ef-9498-c94fd49fd9a4" providerId="ADAL" clId="{80D747C6-076E-4998-BAD5-1FD408321E60}" dt="2022-01-18T16:10:55.286" v="0"/>
        <pc:sldMkLst>
          <pc:docMk/>
          <pc:sldMk cId="3805420812" sldId="259"/>
        </pc:sldMkLst>
      </pc:sldChg>
      <pc:sldChg chg="modAnim">
        <pc:chgData name="Christopher Smith" userId="dd7fc2d5-9988-40ef-9498-c94fd49fd9a4" providerId="ADAL" clId="{80D747C6-076E-4998-BAD5-1FD408321E60}" dt="2022-01-18T16:11:01.117" v="3"/>
        <pc:sldMkLst>
          <pc:docMk/>
          <pc:sldMk cId="2906664581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62C-0D26-499A-8D34-32912AEF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66C0-8B83-4D87-B87A-044AF142D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8901-35D3-4285-8063-362CF53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5B53-52C0-49A4-96B1-8EA526D8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FA85-898D-4635-B4DA-0450E94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86A9-ECF3-4CF9-9442-C0D4E47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6945-7E19-4349-A098-58C15E58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71F6-EA24-469A-8554-5EB0E67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EEF4-096B-49B2-B170-025D051D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B64E-C823-4C99-A8D7-1D9F3FF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C3CF8-DF56-46D1-92CA-B1676BFA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8C99-8344-49A4-8254-8527C550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30F3-F7EF-4883-84CE-C5A69E3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329-470F-47F8-9F4B-744C24B5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4B04-02FB-4A2E-BF25-08689F5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959-2CC2-4E58-A8AD-B09D7FE8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9983-004D-4D4B-ABD6-3BFD695D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A377-1305-4ED8-AB4F-DB54426A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6865-8023-45CC-9C7A-AE7B619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9C76-FAA7-4F2C-A452-C5BFE61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59EC-5F1E-4E0F-B7AB-839D8252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2DAD-A0C5-44B5-965E-16DACF3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A313-E8C8-48B6-95AE-884BA0B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454E-3C86-46A4-85DF-6AB4EE4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DF0D-F1FE-4C60-BB0E-4ADB81D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695-DF74-4D45-B730-3A2763F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18D8-CFA5-47E6-A9BD-042726325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9F505-81B9-4471-8B9C-083AB0F8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B7CD7-B27D-4DAE-9A86-B6A0279A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D591-EC59-40E9-864A-7C995757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2B6B-C492-4737-BA07-76FC5FB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3996-08FA-46E8-A732-8F127B5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D1C4-A18A-4019-A698-F2A16066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5EC1-79FA-4351-983B-B7304D5D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F80C-9DB6-4A00-9B33-A7F40C19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A1E94-F7F8-4824-984E-986A41CB9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B17BE-FE68-4E15-8A93-8CD92E3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56DA-A87A-401D-87B5-ACF35E8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C5D1E-F8FA-45E3-84E0-A35AB82B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ECA0-81C4-41E0-8826-E30EC217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582B-A754-4F9E-8B2E-13F7C57A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8BAD-9375-4B81-90D0-94186888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2237-6943-4F94-B619-D023D31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4B56-DA0E-41E9-8AA2-D571F6ED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2917D-7BC2-4ACA-8720-1FF677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678D-0595-4EDC-A311-1FFA4A4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ADB-79C2-4B5D-856F-4F3CB7D2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568A-69A8-455E-A809-6ACED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8C6A8-50DA-434D-B289-2088A594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1A1-9326-4473-9587-16FA19DA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F15C-A7CB-4FB9-AC77-B345698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1864-9A12-4AAA-AABC-0D4D19E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CD6-95B5-482E-B0C2-A81FEC1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8545-9E95-4A35-BB9F-E02385086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6290-E6C0-40CE-B469-FA71F483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EB7B-4265-4ECF-A61F-4F4225AC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B10C-A741-4C35-8A6A-BD6FE3CB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A75E-0CC7-4A4C-8526-981A4B0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A28CF-2CA6-4D7A-A041-DA6003B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801E-9BEF-4CF4-A80B-60C326B0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E386-4102-4E6F-BC96-82C5DB4F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72E8-B12F-4F24-84EA-C1559963366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016D-46B0-4A32-83BC-B083BFE4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C661-AD27-4709-8084-59D34849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994D-544B-48E2-AE49-6ED72BA45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Jan7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A696-108E-47D2-91EA-7FA992B3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4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4906-9BBF-463A-8D9A-A01B395E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D367-D237-4E23-B824-EFA9D654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are still not getting done in time.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Switch Sunday and Saturday to ensure all work is done early and there is more time left if needed.</a:t>
            </a:r>
          </a:p>
        </p:txBody>
      </p:sp>
    </p:spTree>
    <p:extLst>
      <p:ext uri="{BB962C8B-B14F-4D97-AF65-F5344CB8AC3E}">
        <p14:creationId xmlns:p14="http://schemas.microsoft.com/office/powerpoint/2010/main" val="380542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8923-3F49-4DB0-969C-EA20F98F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9F67-6E20-4EC2-886E-CF858FB9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don’t explicitly tell you to do it, it doesn’t get done.</a:t>
            </a:r>
          </a:p>
          <a:p>
            <a:r>
              <a:rPr lang="en-US" dirty="0"/>
              <a:t>Some people are playing “the game”</a:t>
            </a:r>
          </a:p>
          <a:p>
            <a:r>
              <a:rPr lang="en-US" dirty="0"/>
              <a:t>If you are at a job, you simply do not get to chose which assignments you complete and which you do not.</a:t>
            </a:r>
          </a:p>
          <a:p>
            <a:pPr lvl="1"/>
            <a:r>
              <a:rPr lang="en-US" dirty="0"/>
              <a:t>You are paid to do 100%, period.</a:t>
            </a:r>
          </a:p>
          <a:p>
            <a:r>
              <a:rPr lang="en-US" dirty="0"/>
              <a:t>I expect you to behave like adults when in this room.</a:t>
            </a:r>
          </a:p>
          <a:p>
            <a:r>
              <a:rPr lang="en-US" dirty="0"/>
              <a:t>If you did not turn in Jan07, it has to go in as a 0.</a:t>
            </a:r>
          </a:p>
          <a:p>
            <a:r>
              <a:rPr lang="en-US" dirty="0"/>
              <a:t>Jan14 will go into Q3</a:t>
            </a:r>
          </a:p>
          <a:p>
            <a:r>
              <a:rPr lang="en-US" dirty="0"/>
              <a:t>Exam results will also go into Q3</a:t>
            </a:r>
          </a:p>
        </p:txBody>
      </p:sp>
    </p:spTree>
    <p:extLst>
      <p:ext uri="{BB962C8B-B14F-4D97-AF65-F5344CB8AC3E}">
        <p14:creationId xmlns:p14="http://schemas.microsoft.com/office/powerpoint/2010/main" val="166602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89F5-14D3-4F61-B0F1-33C47BEE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166E8-B5BD-4D5A-8CFE-0BB84E10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two teams sent an email to schedule a meeting.</a:t>
            </a:r>
          </a:p>
          <a:p>
            <a:r>
              <a:rPr lang="en-US" dirty="0"/>
              <a:t>I don’t have the resources to invest into 6 projects, especially when only a few are yielding returns.</a:t>
            </a:r>
          </a:p>
          <a:p>
            <a:r>
              <a:rPr lang="en-US" dirty="0"/>
              <a:t>When employers do no have the resources, layoffs happen.</a:t>
            </a:r>
          </a:p>
          <a:p>
            <a:r>
              <a:rPr lang="en-US" dirty="0"/>
              <a:t>We will reduce down to four projects and partners.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CE7C-7331-4926-8561-46E89E53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Challenge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10A7-0B12-4120-90AC-2996F1235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1: Create a function that takes one string as an argument. If the string starts with the character ‘/’, remove the first character from the string. Then, create an array from the string by splitting it wherever there is a whitespace “ “ character. Then, return that new array. Else, return the original string argument.</a:t>
            </a:r>
          </a:p>
          <a:p>
            <a:r>
              <a:rPr lang="en-US" i="1" dirty="0"/>
              <a:t>function convert(string) {</a:t>
            </a:r>
            <a:br>
              <a:rPr lang="en-US" i="1" dirty="0"/>
            </a:br>
            <a:r>
              <a:rPr lang="en-US" i="1" dirty="0"/>
              <a:t>	return </a:t>
            </a:r>
            <a:r>
              <a:rPr lang="en-US" i="1" dirty="0" err="1"/>
              <a:t>string.startsWith</a:t>
            </a:r>
            <a:r>
              <a:rPr lang="en-US" i="1" dirty="0"/>
              <a:t>(‘/’) ? </a:t>
            </a:r>
            <a:r>
              <a:rPr lang="en-US" i="1" dirty="0" err="1"/>
              <a:t>string.slice</a:t>
            </a:r>
            <a:r>
              <a:rPr lang="en-US" i="1" dirty="0"/>
              <a:t>(1).split(‘ ‘) : string;</a:t>
            </a:r>
            <a:br>
              <a:rPr lang="en-US" i="1" dirty="0"/>
            </a:br>
            <a:r>
              <a:rPr lang="en-U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666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D82F21-8668-4A3F-A308-37FA558F9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F71063-750A-4F15-A0E6-049A2BA10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A546FB-9270-4554-87AE-89FE30D805B0}">
  <ds:schemaRefs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fc2bff61-6a31-4c51-9f32-b9bba46405e5"/>
    <ds:schemaRef ds:uri="cc9255bc-4d99-4f42-bba5-857cbcc6e72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Jan7 Review</vt:lpstr>
      <vt:lpstr>My Routine</vt:lpstr>
      <vt:lpstr>Grades</vt:lpstr>
      <vt:lpstr>Teams</vt:lpstr>
      <vt:lpstr>JS Challenge Pt.2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Jan7 Review</dc:title>
  <dc:creator>Mr. Smith</dc:creator>
  <cp:lastModifiedBy>Mr. Smith</cp:lastModifiedBy>
  <cp:revision>3</cp:revision>
  <dcterms:created xsi:type="dcterms:W3CDTF">2022-01-18T15:50:52Z</dcterms:created>
  <dcterms:modified xsi:type="dcterms:W3CDTF">2022-01-18T16:36:10Z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