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1" r:id="rId7"/>
    <p:sldId id="259" r:id="rId8"/>
    <p:sldId id="262" r:id="rId9"/>
    <p:sldId id="260" r:id="rId10"/>
    <p:sldId id="263" r:id="rId11"/>
    <p:sldId id="264" r:id="rId12"/>
    <p:sldId id="265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33E7C874-85B6-4354-B193-98F2D8B52794}"/>
    <pc:docChg chg="modSld">
      <pc:chgData name="Christopher Smith" userId="dd7fc2d5-9988-40ef-9498-c94fd49fd9a4" providerId="ADAL" clId="{33E7C874-85B6-4354-B193-98F2D8B52794}" dt="2022-01-10T18:37:48.372" v="6"/>
      <pc:docMkLst>
        <pc:docMk/>
      </pc:docMkLst>
      <pc:sldChg chg="modAnim">
        <pc:chgData name="Christopher Smith" userId="dd7fc2d5-9988-40ef-9498-c94fd49fd9a4" providerId="ADAL" clId="{33E7C874-85B6-4354-B193-98F2D8B52794}" dt="2022-01-10T18:37:35.836" v="0"/>
        <pc:sldMkLst>
          <pc:docMk/>
          <pc:sldMk cId="2744197441" sldId="258"/>
        </pc:sldMkLst>
      </pc:sldChg>
      <pc:sldChg chg="modAnim">
        <pc:chgData name="Christopher Smith" userId="dd7fc2d5-9988-40ef-9498-c94fd49fd9a4" providerId="ADAL" clId="{33E7C874-85B6-4354-B193-98F2D8B52794}" dt="2022-01-10T18:37:39.697" v="2"/>
        <pc:sldMkLst>
          <pc:docMk/>
          <pc:sldMk cId="966329018" sldId="259"/>
        </pc:sldMkLst>
      </pc:sldChg>
      <pc:sldChg chg="modAnim">
        <pc:chgData name="Christopher Smith" userId="dd7fc2d5-9988-40ef-9498-c94fd49fd9a4" providerId="ADAL" clId="{33E7C874-85B6-4354-B193-98F2D8B52794}" dt="2022-01-10T18:37:44.046" v="4"/>
        <pc:sldMkLst>
          <pc:docMk/>
          <pc:sldMk cId="3984691844" sldId="260"/>
        </pc:sldMkLst>
      </pc:sldChg>
      <pc:sldChg chg="modAnim">
        <pc:chgData name="Christopher Smith" userId="dd7fc2d5-9988-40ef-9498-c94fd49fd9a4" providerId="ADAL" clId="{33E7C874-85B6-4354-B193-98F2D8B52794}" dt="2022-01-10T18:37:37.669" v="1"/>
        <pc:sldMkLst>
          <pc:docMk/>
          <pc:sldMk cId="2591856977" sldId="261"/>
        </pc:sldMkLst>
      </pc:sldChg>
      <pc:sldChg chg="modAnim">
        <pc:chgData name="Christopher Smith" userId="dd7fc2d5-9988-40ef-9498-c94fd49fd9a4" providerId="ADAL" clId="{33E7C874-85B6-4354-B193-98F2D8B52794}" dt="2022-01-10T18:37:42.158" v="3"/>
        <pc:sldMkLst>
          <pc:docMk/>
          <pc:sldMk cId="545222812" sldId="262"/>
        </pc:sldMkLst>
      </pc:sldChg>
      <pc:sldChg chg="modAnim">
        <pc:chgData name="Christopher Smith" userId="dd7fc2d5-9988-40ef-9498-c94fd49fd9a4" providerId="ADAL" clId="{33E7C874-85B6-4354-B193-98F2D8B52794}" dt="2022-01-10T18:37:46.103" v="5"/>
        <pc:sldMkLst>
          <pc:docMk/>
          <pc:sldMk cId="1286865861" sldId="263"/>
        </pc:sldMkLst>
      </pc:sldChg>
      <pc:sldChg chg="modAnim">
        <pc:chgData name="Christopher Smith" userId="dd7fc2d5-9988-40ef-9498-c94fd49fd9a4" providerId="ADAL" clId="{33E7C874-85B6-4354-B193-98F2D8B52794}" dt="2022-01-10T18:37:48.372" v="6"/>
        <pc:sldMkLst>
          <pc:docMk/>
          <pc:sldMk cId="3110540933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56C1-DD31-4411-8D93-F74D3CA0B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885BC-3F53-4DA1-B11C-C36647DF2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D90C-1B43-4071-9904-D613AFDF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0FA0-228F-4324-8649-4CFD8C88C48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45744-7083-47AB-BA2C-8D922592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31AED-113F-4820-B407-2A5D13B6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F656-B2F6-41F3-B401-17C1A996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3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E479-2ADC-45E6-BACD-FC5C1955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A2165-8531-4569-99A0-952556C2E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2AA36-4D56-46F6-8E1C-54E17D8B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0FA0-228F-4324-8649-4CFD8C88C48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25043-DCD3-478B-949F-2EDE3D34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C69D8-6B8E-4332-9406-0A39E454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F656-B2F6-41F3-B401-17C1A996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4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18EA2-6D8A-4C85-BD57-7E28709D1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A2CB7-DD2D-407D-8958-8ACCDD468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96AC8-E344-44DA-8841-D5B6D1C4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0FA0-228F-4324-8649-4CFD8C88C48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6092E-4C5E-4A56-A47E-43DECE4E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181B9-7064-4DAC-8BDC-C223D802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F656-B2F6-41F3-B401-17C1A996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5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FA39-DEF2-420A-858A-19AB4982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B874-F715-42F7-A9E3-C21F24B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BC5CF-1CA4-4501-A585-B3575CFE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0FA0-228F-4324-8649-4CFD8C88C48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99235-2D7B-4025-9CBF-A5A82267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2C9FA-2F70-4A56-BCA4-F7DD8C2F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F656-B2F6-41F3-B401-17C1A996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0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386A-256C-422D-B39A-9F5C4BC9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839A6-1F06-4A00-837E-6BF9F7B74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B17EE-BBEC-4D7C-A95D-F25834E1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0FA0-228F-4324-8649-4CFD8C88C48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869B-BDC3-4DAB-9F51-47D74583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93242-740B-4C08-B5D9-3284EF7B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F656-B2F6-41F3-B401-17C1A996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4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8B79-F229-40E1-870B-827D80C4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85ED-3844-41A4-9367-8C58DC262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4FBC8-F1A2-4A1F-A383-70561DF1E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0A193-75EF-4112-BAA0-4A5F4C97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0FA0-228F-4324-8649-4CFD8C88C48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BB09B-4785-46F7-A838-F1C17D20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05FC8-49D0-4CB1-997F-64B74232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F656-B2F6-41F3-B401-17C1A996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7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9380-DC68-4C55-A2C7-C6F527D6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CF4E9-D870-4307-BF7D-5337D0A31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89945-83A8-4B81-9993-9CE9A8500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4BAF4-ABA4-4BF6-A686-9EB65E55D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1CFA6-E3D1-4BF7-9EDB-863FCDF67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5FFC9-31C4-451A-9C74-07F5A4B4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0FA0-228F-4324-8649-4CFD8C88C48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545A8-E96B-44B0-8CCC-F600732B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3DB58-EE00-4474-9590-9EE33E93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F656-B2F6-41F3-B401-17C1A996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0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8997-0E18-4278-AC2D-1DF2B327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05569-FD7C-4F5F-88C9-134292CC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0FA0-228F-4324-8649-4CFD8C88C48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4FBFF-F8D7-45E7-8B1B-0177797E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27CED-6943-4657-954E-4892B0AB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F656-B2F6-41F3-B401-17C1A996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02E9D-E03D-4280-9739-BCCF31C0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0FA0-228F-4324-8649-4CFD8C88C48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1C63F-CDB4-4A9E-9117-60D39766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CF528-1235-4A96-8178-BBB6F7A3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F656-B2F6-41F3-B401-17C1A996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0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1540-8006-4008-ABF3-84EFE40B8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CAC28-72A9-45D0-9A60-7FEB45F2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FD512-8B19-4DD3-8E3E-587A2A7A0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D7698-C7BC-42AF-ADE9-E913A11D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0FA0-228F-4324-8649-4CFD8C88C48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A517C-F6A7-4F3E-A7F7-33A619CC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FF796-64CA-4333-9073-2C724B3E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F656-B2F6-41F3-B401-17C1A996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6F77-0149-44BF-BADF-B8AD7206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3280D-30BE-42BA-A0AD-0555C423D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5B128-EC26-472B-82F5-70C1559D4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84C1D-1BDA-4596-9E65-18744C2D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0FA0-228F-4324-8649-4CFD8C88C48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EB657-E8DA-4D84-9B73-9E388D3C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BDEFE-763B-4694-B4AA-74E2CB4A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F656-B2F6-41F3-B401-17C1A996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9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2AA93-BEA6-44D9-A2BF-A95568ED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C0373-78DE-40A0-97E0-D7EE9F9B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93D03-F537-48C4-A2FB-A9E75F8CF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0FA0-228F-4324-8649-4CFD8C88C48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85714-B1AF-4277-8E91-8C8AEAA00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435E7-9C5A-4A82-AE1E-AED12A4E0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DF656-B2F6-41F3-B401-17C1A996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0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-ixV6nV0H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9399-1EED-422E-A448-15F65FB21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Routines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E0E3F-6A5D-4298-BC1B-0E0F4FE67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2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441690-5B62-409C-B759-EBD6F5F24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6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3F10-CE1F-4F0C-B0DC-CE78C805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have never missed a 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D12F5-F110-4F33-9C24-FC96BB522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… of Duolingo:</a:t>
            </a:r>
          </a:p>
          <a:p>
            <a:pPr lvl="1"/>
            <a:r>
              <a:rPr lang="en-US" dirty="0"/>
              <a:t>for 116 days</a:t>
            </a:r>
          </a:p>
          <a:p>
            <a:pPr lvl="1"/>
            <a:r>
              <a:rPr lang="en-US" dirty="0"/>
              <a:t>I’ve been in Diamond league for five weeks straight</a:t>
            </a:r>
          </a:p>
          <a:p>
            <a:pPr lvl="1"/>
            <a:r>
              <a:rPr lang="en-US" dirty="0"/>
              <a:t>I was one place short of winning the first ever Diamond League Tournament</a:t>
            </a:r>
          </a:p>
          <a:p>
            <a:r>
              <a:rPr lang="en-US" dirty="0"/>
              <a:t>… of School:</a:t>
            </a:r>
          </a:p>
          <a:p>
            <a:pPr lvl="1"/>
            <a:r>
              <a:rPr lang="en-US" dirty="0"/>
              <a:t>since I’ve started teaching.</a:t>
            </a:r>
          </a:p>
          <a:p>
            <a:pPr lvl="1"/>
            <a:r>
              <a:rPr lang="en-US" dirty="0"/>
              <a:t>Have you ever had a sub for my class for an entire day?</a:t>
            </a:r>
          </a:p>
          <a:p>
            <a:r>
              <a:rPr lang="en-US" dirty="0"/>
              <a:t>Every time I want to skip, I remember my streak.</a:t>
            </a:r>
          </a:p>
          <a:p>
            <a:pPr lvl="1"/>
            <a:r>
              <a:rPr lang="en-US" dirty="0"/>
              <a:t>I would have to get another 116 day streak before I am back to where I left off.</a:t>
            </a:r>
          </a:p>
        </p:txBody>
      </p:sp>
    </p:spTree>
    <p:extLst>
      <p:ext uri="{BB962C8B-B14F-4D97-AF65-F5344CB8AC3E}">
        <p14:creationId xmlns:p14="http://schemas.microsoft.com/office/powerpoint/2010/main" val="27441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0158-8D41-4428-BCED-775AFD03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takes about 4 years to learn basic Japanese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DA0EF-7FE2-4BA8-B1BB-E5934ABD3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sounds like a very long time, but it’s not if you do it every day.</a:t>
            </a:r>
          </a:p>
          <a:p>
            <a:r>
              <a:rPr lang="en-US" dirty="0"/>
              <a:t>If I practice every day, than I will be able to speak Japanese before the Freshmen graduate.</a:t>
            </a:r>
          </a:p>
          <a:p>
            <a:r>
              <a:rPr lang="en-US" dirty="0"/>
              <a:t>If there’s anything you’ve ever wanted to do, just do it every day, even if you suck at it or don’t want to.</a:t>
            </a:r>
          </a:p>
        </p:txBody>
      </p:sp>
    </p:spTree>
    <p:extLst>
      <p:ext uri="{BB962C8B-B14F-4D97-AF65-F5344CB8AC3E}">
        <p14:creationId xmlns:p14="http://schemas.microsoft.com/office/powerpoint/2010/main" val="259185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1154-3ADD-40A0-9338-E5640981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is like a gearbox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A647-BA4D-4A7D-B566-92A227DDC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gear requires very little energy and provides very little speed.</a:t>
            </a:r>
          </a:p>
          <a:p>
            <a:r>
              <a:rPr lang="en-US" dirty="0"/>
              <a:t>Second gear requires more energy, but provides more speed.</a:t>
            </a:r>
          </a:p>
          <a:p>
            <a:r>
              <a:rPr lang="en-US" dirty="0"/>
              <a:t>If you are already going slow, it takes way more energy to get up to the speed you want.</a:t>
            </a:r>
          </a:p>
          <a:p>
            <a:r>
              <a:rPr lang="en-US" dirty="0"/>
              <a:t>If you are already going fast, that speed is transferred into energy.</a:t>
            </a:r>
          </a:p>
          <a:p>
            <a:r>
              <a:rPr lang="en-US" dirty="0"/>
              <a:t>The faster you are going, the easier it is to pedal, the easier it is to pedal, the more speed you get out.</a:t>
            </a:r>
          </a:p>
        </p:txBody>
      </p:sp>
    </p:spTree>
    <p:extLst>
      <p:ext uri="{BB962C8B-B14F-4D97-AF65-F5344CB8AC3E}">
        <p14:creationId xmlns:p14="http://schemas.microsoft.com/office/powerpoint/2010/main" val="9663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CF59-24B7-4FBF-92ED-2104F422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grows exponentially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A298F-EB02-4464-811F-5B644ECE4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faster you go, the faster you will go.</a:t>
            </a:r>
          </a:p>
        </p:txBody>
      </p:sp>
    </p:spTree>
    <p:extLst>
      <p:ext uri="{BB962C8B-B14F-4D97-AF65-F5344CB8AC3E}">
        <p14:creationId xmlns:p14="http://schemas.microsoft.com/office/powerpoint/2010/main" val="54522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3F28-4848-479B-8528-DE39032C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in second gear of your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6DC8-1417-4C36-AABE-1C3401FD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Elementary/</a:t>
            </a:r>
            <a:r>
              <a:rPr lang="en-US" dirty="0" err="1"/>
              <a:t>Middleschool</a:t>
            </a:r>
            <a:r>
              <a:rPr lang="en-US" dirty="0"/>
              <a:t> was first gear.</a:t>
            </a:r>
          </a:p>
          <a:p>
            <a:pPr lvl="1"/>
            <a:r>
              <a:rPr lang="en-US" dirty="0"/>
              <a:t>You learned to read and write, which doesn’t get you very far by itself</a:t>
            </a:r>
          </a:p>
          <a:p>
            <a:pPr lvl="1"/>
            <a:r>
              <a:rPr lang="en-US" dirty="0"/>
              <a:t>But could you imagine skipping it and being in high school?</a:t>
            </a:r>
          </a:p>
          <a:p>
            <a:r>
              <a:rPr lang="en-US" dirty="0"/>
              <a:t>In high school you learn about daily life skills, critical thinking, problem solving, and other skills you will need for 3</a:t>
            </a:r>
            <a:r>
              <a:rPr lang="en-US" baseline="30000" dirty="0"/>
              <a:t>rd</a:t>
            </a:r>
            <a:r>
              <a:rPr lang="en-US" dirty="0"/>
              <a:t> gear.</a:t>
            </a:r>
          </a:p>
          <a:p>
            <a:r>
              <a:rPr lang="en-US" dirty="0"/>
              <a:t>Third gear is young adult life.</a:t>
            </a:r>
          </a:p>
          <a:p>
            <a:pPr lvl="1"/>
            <a:r>
              <a:rPr lang="en-US" dirty="0"/>
              <a:t>Driving, insurance, higher education, jobs, career building</a:t>
            </a:r>
          </a:p>
          <a:p>
            <a:r>
              <a:rPr lang="en-US" dirty="0"/>
              <a:t>Fourth gear is where I am.</a:t>
            </a:r>
          </a:p>
          <a:p>
            <a:pPr lvl="1"/>
            <a:r>
              <a:rPr lang="en-US" dirty="0"/>
              <a:t>Career development, bills, investments, children, expensive hobbies</a:t>
            </a:r>
          </a:p>
        </p:txBody>
      </p:sp>
    </p:spTree>
    <p:extLst>
      <p:ext uri="{BB962C8B-B14F-4D97-AF65-F5344CB8AC3E}">
        <p14:creationId xmlns:p14="http://schemas.microsoft.com/office/powerpoint/2010/main" val="398469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70DB-A03E-4A40-840F-05600C55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in second gear of high school…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C56DE-D104-47AB-842F-D6F95DD03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us were negatively impacted by </a:t>
            </a:r>
            <a:r>
              <a:rPr lang="en-US" dirty="0" err="1"/>
              <a:t>Covid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686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D6C2-C896-4392-9697-AC3FF49D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routine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F530-7327-4B8E-9FB9-6D77330A5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a clear understanding of your daily goals can keep you gaining momentum.</a:t>
            </a:r>
          </a:p>
          <a:p>
            <a:r>
              <a:rPr lang="en-US" dirty="0"/>
              <a:t>Completing your routine each day makes it easier to complete your routine the next day.</a:t>
            </a:r>
          </a:p>
          <a:p>
            <a:r>
              <a:rPr lang="en-US" dirty="0"/>
              <a:t>Good habits build over time and become more valuable.</a:t>
            </a:r>
          </a:p>
          <a:p>
            <a:r>
              <a:rPr lang="en-US" dirty="0"/>
              <a:t>Making sure you’re in the right gear at the right time will make your daily life easy, even the hard working parts.</a:t>
            </a:r>
          </a:p>
        </p:txBody>
      </p:sp>
    </p:spTree>
    <p:extLst>
      <p:ext uri="{BB962C8B-B14F-4D97-AF65-F5344CB8AC3E}">
        <p14:creationId xmlns:p14="http://schemas.microsoft.com/office/powerpoint/2010/main" val="311054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E05F-312B-4F6B-B623-B1D1D723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Don’t believe me? Ask a monkey:</a:t>
            </a:r>
          </a:p>
        </p:txBody>
      </p:sp>
      <p:pic>
        <p:nvPicPr>
          <p:cNvPr id="4" name="Online Media 3" title="It Gets Easier">
            <a:hlinkClick r:id="" action="ppaction://media"/>
            <a:extLst>
              <a:ext uri="{FF2B5EF4-FFF2-40B4-BE49-F238E27FC236}">
                <a16:creationId xmlns:a16="http://schemas.microsoft.com/office/drawing/2014/main" id="{B25E14B7-46E3-4025-A910-9AC7D9D6D2D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40475" y="1367910"/>
            <a:ext cx="9111049" cy="512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5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99B656-CB34-4CFD-BA29-D63D211EFA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43462D-F988-40BB-AC86-21FC029025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4FD656-0156-4E33-83FB-D21128E57ED0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cc9255bc-4d99-4f42-bba5-857cbcc6e725"/>
    <ds:schemaRef ds:uri="http://schemas.microsoft.com/office/infopath/2007/PartnerControls"/>
    <ds:schemaRef ds:uri="http://schemas.openxmlformats.org/package/2006/metadata/core-properties"/>
    <ds:schemaRef ds:uri="fc2bff61-6a31-4c51-9f32-b9bba46405e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464</Words>
  <Application>Microsoft Office PowerPoint</Application>
  <PresentationFormat>Widescreen</PresentationFormat>
  <Paragraphs>40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Routines</vt:lpstr>
      <vt:lpstr>I have never missed a day…</vt:lpstr>
      <vt:lpstr>It takes about 4 years to learn basic Japanese</vt:lpstr>
      <vt:lpstr>Momentum is like a gearbox</vt:lpstr>
      <vt:lpstr>Momentum grows exponentially</vt:lpstr>
      <vt:lpstr>You are in second gear of your life</vt:lpstr>
      <vt:lpstr>You are in second gear of high school…</vt:lpstr>
      <vt:lpstr>Building a routine</vt:lpstr>
      <vt:lpstr>Don’t believe me? Ask a monkey: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Routines</dc:title>
  <dc:creator>Mr. Smith</dc:creator>
  <cp:lastModifiedBy>Mr. Smith</cp:lastModifiedBy>
  <cp:revision>5</cp:revision>
  <dcterms:created xsi:type="dcterms:W3CDTF">2022-01-10T18:09:19Z</dcterms:created>
  <dcterms:modified xsi:type="dcterms:W3CDTF">2022-01-10T19:14:26Z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