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  <pc:sldChg chg="modAnim">
        <pc:chgData name="Christopher Smith" userId="dd7fc2d5-9988-40ef-9498-c94fd49fd9a4" providerId="ADAL" clId="{80D747C6-076E-4998-BAD5-1FD408321E60}" dt="2022-01-18T16:10:55.286" v="0"/>
        <pc:sldMkLst>
          <pc:docMk/>
          <pc:sldMk cId="3805420812" sldId="259"/>
        </pc:sldMkLst>
      </pc:sldChg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  <pc:sldChg chg="del">
        <pc:chgData name="Christopher Smith" userId="dd7fc2d5-9988-40ef-9498-c94fd49fd9a4" providerId="ADAL" clId="{534B7050-A031-4BB8-8A86-52106BEB9AB7}" dt="2022-01-24T20:28:39.883" v="1125" actId="2696"/>
        <pc:sldMkLst>
          <pc:docMk/>
          <pc:sldMk cId="1043899960" sldId="257"/>
        </pc:sldMkLst>
      </pc:sldChg>
      <pc:sldChg chg="del">
        <pc:chgData name="Christopher Smith" userId="dd7fc2d5-9988-40ef-9498-c94fd49fd9a4" providerId="ADAL" clId="{534B7050-A031-4BB8-8A86-52106BEB9AB7}" dt="2022-01-24T20:28:32.059" v="1123" actId="2696"/>
        <pc:sldMkLst>
          <pc:docMk/>
          <pc:sldMk cId="1666027330" sldId="258"/>
        </pc:sldMkLst>
      </pc:sldChg>
      <pc:sldChg chg="modSp modAnim">
        <pc:chgData name="Christopher Smith" userId="dd7fc2d5-9988-40ef-9498-c94fd49fd9a4" providerId="ADAL" clId="{534B7050-A031-4BB8-8A86-52106BEB9AB7}" dt="2022-01-24T20:24:27.260" v="734" actId="20577"/>
        <pc:sldMkLst>
          <pc:docMk/>
          <pc:sldMk cId="3805420812" sldId="259"/>
        </pc:sldMkLst>
        <pc:spChg chg="mod">
          <ac:chgData name="Christopher Smith" userId="dd7fc2d5-9988-40ef-9498-c94fd49fd9a4" providerId="ADAL" clId="{534B7050-A031-4BB8-8A86-52106BEB9AB7}" dt="2022-01-24T20:18:10.333" v="50" actId="20577"/>
          <ac:spMkLst>
            <pc:docMk/>
            <pc:sldMk cId="3805420812" sldId="259"/>
            <ac:spMk id="2" creationId="{38534906-9BBF-463A-8D9A-A01B395E4EB4}"/>
          </ac:spMkLst>
        </pc:spChg>
        <pc:spChg chg="mod">
          <ac:chgData name="Christopher Smith" userId="dd7fc2d5-9988-40ef-9498-c94fd49fd9a4" providerId="ADAL" clId="{534B7050-A031-4BB8-8A86-52106BEB9AB7}" dt="2022-01-24T20:24:27.260" v="734" actId="20577"/>
          <ac:spMkLst>
            <pc:docMk/>
            <pc:sldMk cId="3805420812" sldId="259"/>
            <ac:spMk id="3" creationId="{B9E5D367-D237-4E23-B824-EFA9D6549F5D}"/>
          </ac:spMkLst>
        </pc:spChg>
      </pc:sldChg>
      <pc:sldChg chg="del">
        <pc:chgData name="Christopher Smith" userId="dd7fc2d5-9988-40ef-9498-c94fd49fd9a4" providerId="ADAL" clId="{534B7050-A031-4BB8-8A86-52106BEB9AB7}" dt="2022-01-24T20:28:40.874" v="1126" actId="2696"/>
        <pc:sldMkLst>
          <pc:docMk/>
          <pc:sldMk cId="2906664581" sldId="260"/>
        </pc:sldMkLst>
      </pc:sldChg>
      <pc:sldChg chg="modSp add del ord">
        <pc:chgData name="Christopher Smith" userId="dd7fc2d5-9988-40ef-9498-c94fd49fd9a4" providerId="ADAL" clId="{534B7050-A031-4BB8-8A86-52106BEB9AB7}" dt="2022-01-24T20:22:54.519" v="438" actId="2696"/>
        <pc:sldMkLst>
          <pc:docMk/>
          <pc:sldMk cId="826690131" sldId="261"/>
        </pc:sldMkLst>
        <pc:spChg chg="mod">
          <ac:chgData name="Christopher Smith" userId="dd7fc2d5-9988-40ef-9498-c94fd49fd9a4" providerId="ADAL" clId="{534B7050-A031-4BB8-8A86-52106BEB9AB7}" dt="2022-01-24T20:19:12.912" v="83" actId="20577"/>
          <ac:spMkLst>
            <pc:docMk/>
            <pc:sldMk cId="826690131" sldId="261"/>
            <ac:spMk id="2" creationId="{109D863A-1C1C-44AB-AED7-23920843DED5}"/>
          </ac:spMkLst>
        </pc:spChg>
        <pc:spChg chg="mod">
          <ac:chgData name="Christopher Smith" userId="dd7fc2d5-9988-40ef-9498-c94fd49fd9a4" providerId="ADAL" clId="{534B7050-A031-4BB8-8A86-52106BEB9AB7}" dt="2022-01-24T20:19:50.289" v="103" actId="14100"/>
          <ac:spMkLst>
            <pc:docMk/>
            <pc:sldMk cId="826690131" sldId="261"/>
            <ac:spMk id="3" creationId="{31E1B7B2-1E5B-4FFC-BD27-1671FFA72A67}"/>
          </ac:spMkLst>
        </pc:spChg>
      </pc:sldChg>
      <pc:sldChg chg="modSp add ord modAnim">
        <pc:chgData name="Christopher Smith" userId="dd7fc2d5-9988-40ef-9498-c94fd49fd9a4" providerId="ADAL" clId="{534B7050-A031-4BB8-8A86-52106BEB9AB7}" dt="2022-01-24T21:00:05.560" v="1498"/>
        <pc:sldMkLst>
          <pc:docMk/>
          <pc:sldMk cId="582423652" sldId="262"/>
        </pc:sldMkLst>
        <pc:spChg chg="mod">
          <ac:chgData name="Christopher Smith" userId="dd7fc2d5-9988-40ef-9498-c94fd49fd9a4" providerId="ADAL" clId="{534B7050-A031-4BB8-8A86-52106BEB9AB7}" dt="2022-01-24T20:20:03.117" v="114" actId="20577"/>
          <ac:spMkLst>
            <pc:docMk/>
            <pc:sldMk cId="582423652" sldId="262"/>
            <ac:spMk id="2" creationId="{674A4AF9-A13A-4BAD-8838-B180394FE825}"/>
          </ac:spMkLst>
        </pc:spChg>
        <pc:spChg chg="mod">
          <ac:chgData name="Christopher Smith" userId="dd7fc2d5-9988-40ef-9498-c94fd49fd9a4" providerId="ADAL" clId="{534B7050-A031-4BB8-8A86-52106BEB9AB7}" dt="2022-01-24T20:22:40.291" v="436" actId="20577"/>
          <ac:spMkLst>
            <pc:docMk/>
            <pc:sldMk cId="582423652" sldId="262"/>
            <ac:spMk id="3" creationId="{F86D78AE-57BD-4209-805A-5EF57ABEFD1E}"/>
          </ac:spMkLst>
        </pc:spChg>
      </pc:sldChg>
      <pc:sldChg chg="modSp add modAnim">
        <pc:chgData name="Christopher Smith" userId="dd7fc2d5-9988-40ef-9498-c94fd49fd9a4" providerId="ADAL" clId="{534B7050-A031-4BB8-8A86-52106BEB9AB7}" dt="2022-01-24T21:00:10.149" v="1499"/>
        <pc:sldMkLst>
          <pc:docMk/>
          <pc:sldMk cId="2084979498" sldId="263"/>
        </pc:sldMkLst>
        <pc:spChg chg="mod">
          <ac:chgData name="Christopher Smith" userId="dd7fc2d5-9988-40ef-9498-c94fd49fd9a4" providerId="ADAL" clId="{534B7050-A031-4BB8-8A86-52106BEB9AB7}" dt="2022-01-24T20:28:49.801" v="1165" actId="20577"/>
          <ac:spMkLst>
            <pc:docMk/>
            <pc:sldMk cId="2084979498" sldId="263"/>
            <ac:spMk id="2" creationId="{02FBA4DA-E65C-43B0-AA6D-552887A9F210}"/>
          </ac:spMkLst>
        </pc:spChg>
        <pc:spChg chg="mod">
          <ac:chgData name="Christopher Smith" userId="dd7fc2d5-9988-40ef-9498-c94fd49fd9a4" providerId="ADAL" clId="{534B7050-A031-4BB8-8A86-52106BEB9AB7}" dt="2022-01-24T20:29:11.224" v="1235" actId="20577"/>
          <ac:spMkLst>
            <pc:docMk/>
            <pc:sldMk cId="2084979498" sldId="263"/>
            <ac:spMk id="3" creationId="{AA2F2082-D0C7-4962-8B74-741A73101B1D}"/>
          </ac:spMkLst>
        </pc:spChg>
      </pc:sldChg>
      <pc:sldChg chg="modSp add modAnim">
        <pc:chgData name="Christopher Smith" userId="dd7fc2d5-9988-40ef-9498-c94fd49fd9a4" providerId="ADAL" clId="{534B7050-A031-4BB8-8A86-52106BEB9AB7}" dt="2022-01-24T21:00:01.583" v="1496"/>
        <pc:sldMkLst>
          <pc:docMk/>
          <pc:sldMk cId="3657143412" sldId="264"/>
        </pc:sldMkLst>
        <pc:spChg chg="mod">
          <ac:chgData name="Christopher Smith" userId="dd7fc2d5-9988-40ef-9498-c94fd49fd9a4" providerId="ADAL" clId="{534B7050-A031-4BB8-8A86-52106BEB9AB7}" dt="2022-01-24T20:24:34.021" v="756" actId="20577"/>
          <ac:spMkLst>
            <pc:docMk/>
            <pc:sldMk cId="3657143412" sldId="264"/>
            <ac:spMk id="2" creationId="{9A3928F2-E188-490C-A2D1-87D6C7C03EB2}"/>
          </ac:spMkLst>
        </pc:spChg>
        <pc:spChg chg="mod">
          <ac:chgData name="Christopher Smith" userId="dd7fc2d5-9988-40ef-9498-c94fd49fd9a4" providerId="ADAL" clId="{534B7050-A031-4BB8-8A86-52106BEB9AB7}" dt="2022-01-24T20:28:15.598" v="1122" actId="20577"/>
          <ac:spMkLst>
            <pc:docMk/>
            <pc:sldMk cId="3657143412" sldId="264"/>
            <ac:spMk id="3" creationId="{3055D4EF-4A0B-43B2-B19A-FC9429C0F307}"/>
          </ac:spMkLst>
        </pc:spChg>
      </pc:sldChg>
      <pc:sldChg chg="modSp add modAnim">
        <pc:chgData name="Christopher Smith" userId="dd7fc2d5-9988-40ef-9498-c94fd49fd9a4" providerId="ADAL" clId="{534B7050-A031-4BB8-8A86-52106BEB9AB7}" dt="2022-01-24T21:00:03.420" v="1497"/>
        <pc:sldMkLst>
          <pc:docMk/>
          <pc:sldMk cId="1976847749" sldId="265"/>
        </pc:sldMkLst>
        <pc:spChg chg="mod">
          <ac:chgData name="Christopher Smith" userId="dd7fc2d5-9988-40ef-9498-c94fd49fd9a4" providerId="ADAL" clId="{534B7050-A031-4BB8-8A86-52106BEB9AB7}" dt="2022-01-24T20:29:29.077" v="1247" actId="20577"/>
          <ac:spMkLst>
            <pc:docMk/>
            <pc:sldMk cId="1976847749" sldId="265"/>
            <ac:spMk id="2" creationId="{49B41D23-1BCB-418E-AA4F-FC200C49A2F8}"/>
          </ac:spMkLst>
        </pc:spChg>
        <pc:spChg chg="mod">
          <ac:chgData name="Christopher Smith" userId="dd7fc2d5-9988-40ef-9498-c94fd49fd9a4" providerId="ADAL" clId="{534B7050-A031-4BB8-8A86-52106BEB9AB7}" dt="2022-01-24T20:30:56.353" v="1492" actId="13926"/>
          <ac:spMkLst>
            <pc:docMk/>
            <pc:sldMk cId="1976847749" sldId="265"/>
            <ac:spMk id="3" creationId="{FC1F9373-8155-49A9-A1C9-88F2FFC97064}"/>
          </ac:spMkLst>
        </pc:spChg>
      </pc:sldChg>
      <pc:sldChg chg="add del">
        <pc:chgData name="Christopher Smith" userId="dd7fc2d5-9988-40ef-9498-c94fd49fd9a4" providerId="ADAL" clId="{534B7050-A031-4BB8-8A86-52106BEB9AB7}" dt="2022-01-24T20:31:13.869" v="1494" actId="2696"/>
        <pc:sldMkLst>
          <pc:docMk/>
          <pc:sldMk cId="406123633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4906-9BBF-463A-8D9A-A01B395E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out of whack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D367-D237-4E23-B824-EFA9D654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was supposed to be taken last Thursday</a:t>
            </a:r>
          </a:p>
          <a:p>
            <a:r>
              <a:rPr lang="en-US" dirty="0"/>
              <a:t>Exam was rescheduled for this Thursday</a:t>
            </a:r>
          </a:p>
          <a:p>
            <a:r>
              <a:rPr lang="en-US" dirty="0"/>
              <a:t>Conflicts with my scheduled observation</a:t>
            </a:r>
          </a:p>
          <a:p>
            <a:pPr lvl="1"/>
            <a:r>
              <a:rPr lang="en-US" dirty="0"/>
              <a:t>I am trying to reschedule, but it doesn’t look like that’s going to happen</a:t>
            </a:r>
          </a:p>
          <a:p>
            <a:r>
              <a:rPr lang="en-US" dirty="0"/>
              <a:t>Work as if you are going to take the Exam</a:t>
            </a:r>
          </a:p>
        </p:txBody>
      </p:sp>
    </p:spTree>
    <p:extLst>
      <p:ext uri="{BB962C8B-B14F-4D97-AF65-F5344CB8AC3E}">
        <p14:creationId xmlns:p14="http://schemas.microsoft.com/office/powerpoint/2010/main" val="38054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28F2-E188-490C-A2D1-87D6C7C0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D4EF-4A0B-43B2-B19A-FC9429C0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your routine going? [TUTD]</a:t>
            </a:r>
          </a:p>
          <a:p>
            <a:r>
              <a:rPr lang="en-US" dirty="0"/>
              <a:t>Mine sucks. Thanks for asking.</a:t>
            </a:r>
          </a:p>
          <a:p>
            <a:r>
              <a:rPr lang="en-US" dirty="0"/>
              <a:t>Key components of my routine:</a:t>
            </a:r>
          </a:p>
          <a:p>
            <a:pPr lvl="1"/>
            <a:r>
              <a:rPr lang="en-US" dirty="0"/>
              <a:t>Feed Ms. Hicks (lunch and dinner)</a:t>
            </a:r>
          </a:p>
          <a:p>
            <a:pPr lvl="1"/>
            <a:r>
              <a:rPr lang="en-US" dirty="0"/>
              <a:t>One extra hour of focused work on grading and lesson plans</a:t>
            </a:r>
          </a:p>
          <a:p>
            <a:pPr lvl="1"/>
            <a:r>
              <a:rPr lang="en-US" dirty="0"/>
              <a:t>Duolingo</a:t>
            </a:r>
          </a:p>
          <a:p>
            <a:pPr lvl="1"/>
            <a:r>
              <a:rPr lang="en-US" dirty="0"/>
              <a:t>Train Delilah</a:t>
            </a:r>
          </a:p>
          <a:p>
            <a:r>
              <a:rPr lang="en-US" dirty="0"/>
              <a:t>What are the key components of your routine?</a:t>
            </a:r>
          </a:p>
          <a:p>
            <a:r>
              <a:rPr lang="en-US" dirty="0"/>
              <a:t>Can you hit them every day?</a:t>
            </a:r>
          </a:p>
        </p:txBody>
      </p:sp>
    </p:spTree>
    <p:extLst>
      <p:ext uri="{BB962C8B-B14F-4D97-AF65-F5344CB8AC3E}">
        <p14:creationId xmlns:p14="http://schemas.microsoft.com/office/powerpoint/2010/main" val="365714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1D23-1BCB-418E-AA4F-FC200C49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9373-8155-49A9-A1C9-88F2FFC9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This review, a “lesson on professionalism”, and a lesson on JSON Read/Write</a:t>
            </a:r>
          </a:p>
          <a:p>
            <a:r>
              <a:rPr lang="en-US" dirty="0"/>
              <a:t>Tomorrow: Time set aside to organize binders and prepare notes</a:t>
            </a:r>
          </a:p>
          <a:p>
            <a:r>
              <a:rPr lang="en-US" dirty="0"/>
              <a:t>Thursday: Exam</a:t>
            </a:r>
          </a:p>
          <a:p>
            <a:r>
              <a:rPr lang="en-US" dirty="0"/>
              <a:t>Friday: </a:t>
            </a:r>
            <a:r>
              <a:rPr lang="en-US" dirty="0" err="1"/>
              <a:t>Tenative</a:t>
            </a:r>
            <a:r>
              <a:rPr lang="en-US" dirty="0"/>
              <a:t>. DocPac </a:t>
            </a:r>
            <a:r>
              <a:rPr lang="en-US" dirty="0">
                <a:highlight>
                  <a:srgbClr val="FFFF00"/>
                </a:highlight>
              </a:rPr>
              <a:t>BINDERS</a:t>
            </a:r>
            <a:r>
              <a:rPr lang="en-US" dirty="0"/>
              <a:t> due.</a:t>
            </a:r>
          </a:p>
        </p:txBody>
      </p:sp>
    </p:spTree>
    <p:extLst>
      <p:ext uri="{BB962C8B-B14F-4D97-AF65-F5344CB8AC3E}">
        <p14:creationId xmlns:p14="http://schemas.microsoft.com/office/powerpoint/2010/main" val="197684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4AF9-A13A-4BAD-8838-B180394F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78AE-57BD-4209-805A-5EF57ABE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Recent Email:</a:t>
            </a:r>
          </a:p>
          <a:p>
            <a:pPr marL="457200" lvl="1" indent="0">
              <a:buNone/>
            </a:pPr>
            <a:r>
              <a:rPr lang="en-US" sz="1200" i="1" dirty="0"/>
              <a:t>“We are observing a growing number of uniform and dress code violations.</a:t>
            </a:r>
          </a:p>
          <a:p>
            <a:pPr marL="457200" lvl="1" indent="0">
              <a:buNone/>
            </a:pPr>
            <a:r>
              <a:rPr lang="en-US" sz="1200" i="1" dirty="0"/>
              <a:t>For whatever reason, uniforms have been increasingly difficult to control.</a:t>
            </a:r>
          </a:p>
          <a:p>
            <a:pPr marL="457200" lvl="1" indent="0">
              <a:buNone/>
            </a:pPr>
            <a:r>
              <a:rPr lang="en-US" sz="1200" i="1" dirty="0"/>
              <a:t>Student adherence to the uniform and dress code policy is everyone’s responsibility.</a:t>
            </a:r>
          </a:p>
          <a:p>
            <a:pPr marL="457200" lvl="1" indent="0">
              <a:buNone/>
            </a:pPr>
            <a:r>
              <a:rPr lang="en-US" sz="1200" i="1" dirty="0"/>
              <a:t>If a student is out of uniform, please have a conversation and direct them to get into uniform. As always, be kind and discreet while addressing discipline issues with students.</a:t>
            </a:r>
          </a:p>
          <a:p>
            <a:pPr marL="457200" lvl="1" indent="0">
              <a:buNone/>
            </a:pPr>
            <a:r>
              <a:rPr lang="en-US" sz="1200" i="1" dirty="0"/>
              <a:t>If the student is non-compliant or it becomes a pattern, please write a referral and call home. Administration will support you.</a:t>
            </a:r>
          </a:p>
          <a:p>
            <a:pPr marL="457200" lvl="1" indent="0">
              <a:buNone/>
            </a:pPr>
            <a:r>
              <a:rPr lang="en-US" sz="1200" i="1" dirty="0"/>
              <a:t>We need everyone to be on board with these procedures in order to reverse the trend we are experiencing.”</a:t>
            </a:r>
            <a:endParaRPr lang="en-US" dirty="0"/>
          </a:p>
          <a:p>
            <a:r>
              <a:rPr lang="en-US" dirty="0"/>
              <a:t>If I harass you about uniform, it’s coming down from the top</a:t>
            </a:r>
          </a:p>
          <a:p>
            <a:r>
              <a:rPr lang="en-US" dirty="0"/>
              <a:t>You may not understand why we have a uniform policy, but I don’t understand why a rule has to be explained to you before you decide if you’ll follow it or not.</a:t>
            </a:r>
          </a:p>
        </p:txBody>
      </p:sp>
    </p:spTree>
    <p:extLst>
      <p:ext uri="{BB962C8B-B14F-4D97-AF65-F5344CB8AC3E}">
        <p14:creationId xmlns:p14="http://schemas.microsoft.com/office/powerpoint/2010/main" val="5824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A4DA-E65C-43B0-AA6D-552887A9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think of the guest speaker?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2082-D0C7-4962-8B74-741A7310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[TUTD]</a:t>
            </a:r>
          </a:p>
          <a:p>
            <a:r>
              <a:rPr lang="en-US" dirty="0"/>
              <a:t>Did you think of any questions after the class?</a:t>
            </a:r>
          </a:p>
        </p:txBody>
      </p:sp>
    </p:spTree>
    <p:extLst>
      <p:ext uri="{BB962C8B-B14F-4D97-AF65-F5344CB8AC3E}">
        <p14:creationId xmlns:p14="http://schemas.microsoft.com/office/powerpoint/2010/main" val="20849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46FB-9270-4554-87AE-89FE30D805B0}">
  <ds:schemaRefs>
    <ds:schemaRef ds:uri="http://www.w3.org/XML/1998/namespace"/>
    <ds:schemaRef ds:uri="http://schemas.microsoft.com/office/infopath/2007/PartnerControls"/>
    <ds:schemaRef ds:uri="http://purl.org/dc/terms/"/>
    <ds:schemaRef ds:uri="fc2bff61-6a31-4c51-9f32-b9bba46405e5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c9255bc-4d99-4f42-bba5-857cbcc6e72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Review</vt:lpstr>
      <vt:lpstr>Everything is out of whack</vt:lpstr>
      <vt:lpstr>Speaking of schedules</vt:lpstr>
      <vt:lpstr>This week:</vt:lpstr>
      <vt:lpstr>Uniforms</vt:lpstr>
      <vt:lpstr>What did we think of the guest speaker?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6</cp:revision>
  <dcterms:created xsi:type="dcterms:W3CDTF">2022-01-18T15:50:52Z</dcterms:created>
  <dcterms:modified xsi:type="dcterms:W3CDTF">2022-01-24T21:11:01Z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