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4" r:id="rId4"/>
    <p:sldId id="257" r:id="rId5"/>
    <p:sldId id="262" r:id="rId6"/>
    <p:sldId id="260" r:id="rId7"/>
    <p:sldId id="258" r:id="rId8"/>
    <p:sldId id="263" r:id="rId9"/>
    <p:sldId id="265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218C7-5337-466E-A260-AC4113C4096F}" v="89" dt="2021-11-08T03:45:2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2A9AC520-DC62-4840-AACD-4E511CDC94FB}"/>
    <pc:docChg chg="undo custSel addSld delSld modSld">
      <pc:chgData name="SMITH, CHRISTOPHER" userId="dd7fc2d5-9988-40ef-9498-c94fd49fd9a4" providerId="ADAL" clId="{2A9AC520-DC62-4840-AACD-4E511CDC94FB}" dt="2021-10-17T20:37:06.930" v="1285" actId="47"/>
      <pc:docMkLst>
        <pc:docMk/>
      </pc:docMkLst>
      <pc:sldChg chg="modSp mod">
        <pc:chgData name="SMITH, CHRISTOPHER" userId="dd7fc2d5-9988-40ef-9498-c94fd49fd9a4" providerId="ADAL" clId="{2A9AC520-DC62-4840-AACD-4E511CDC94FB}" dt="2021-10-17T20:29:31.058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A9AC520-DC62-4840-AACD-4E511CDC94FB}" dt="2021-10-17T20:29:31.058" v="2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mod">
        <pc:chgData name="SMITH, CHRISTOPHER" userId="dd7fc2d5-9988-40ef-9498-c94fd49fd9a4" providerId="ADAL" clId="{2A9AC520-DC62-4840-AACD-4E511CDC94FB}" dt="2021-10-17T20:36:55.192" v="1277" actId="20577"/>
        <pc:sldMkLst>
          <pc:docMk/>
          <pc:sldMk cId="1943211355" sldId="274"/>
        </pc:sldMkLst>
        <pc:spChg chg="mod">
          <ac:chgData name="SMITH, CHRISTOPHER" userId="dd7fc2d5-9988-40ef-9498-c94fd49fd9a4" providerId="ADAL" clId="{2A9AC520-DC62-4840-AACD-4E511CDC94FB}" dt="2021-10-17T20:35:27.192" v="984" actId="20577"/>
          <ac:spMkLst>
            <pc:docMk/>
            <pc:sldMk cId="1943211355" sldId="274"/>
            <ac:spMk id="2" creationId="{D1114BB9-4E79-421B-8D61-B7A67C68A6B7}"/>
          </ac:spMkLst>
        </pc:spChg>
        <pc:spChg chg="mod">
          <ac:chgData name="SMITH, CHRISTOPHER" userId="dd7fc2d5-9988-40ef-9498-c94fd49fd9a4" providerId="ADAL" clId="{2A9AC520-DC62-4840-AACD-4E511CDC94FB}" dt="2021-10-17T20:36:55.192" v="1277" actId="20577"/>
          <ac:spMkLst>
            <pc:docMk/>
            <pc:sldMk cId="1943211355" sldId="274"/>
            <ac:spMk id="3" creationId="{D14B7130-F119-4016-8F89-AAE299B1B6BA}"/>
          </ac:spMkLst>
        </pc:spChg>
      </pc:sldChg>
    </pc:docChg>
  </pc:docChgLst>
  <pc:docChgLst>
    <pc:chgData name="SMITH, CHRISTOPHER" userId="dd7fc2d5-9988-40ef-9498-c94fd49fd9a4" providerId="ADAL" clId="{87500A4D-1F6C-4222-A778-84F776AB53F5}"/>
    <pc:docChg chg="custSel addSld delSld modSld sldOrd">
      <pc:chgData name="SMITH, CHRISTOPHER" userId="dd7fc2d5-9988-40ef-9498-c94fd49fd9a4" providerId="ADAL" clId="{87500A4D-1F6C-4222-A778-84F776AB53F5}" dt="2021-10-11T21:24:07.010" v="2700" actId="20577"/>
      <pc:docMkLst>
        <pc:docMk/>
      </pc:docMkLst>
      <pc:sldChg chg="modSp mod">
        <pc:chgData name="SMITH, CHRISTOPHER" userId="dd7fc2d5-9988-40ef-9498-c94fd49fd9a4" providerId="ADAL" clId="{87500A4D-1F6C-4222-A778-84F776AB53F5}" dt="2021-10-11T20:19:04.005" v="1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87500A4D-1F6C-4222-A778-84F776AB53F5}" dt="2021-10-11T20:19:04.005" v="1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new mod ord">
        <pc:chgData name="SMITH, CHRISTOPHER" userId="dd7fc2d5-9988-40ef-9498-c94fd49fd9a4" providerId="ADAL" clId="{87500A4D-1F6C-4222-A778-84F776AB53F5}" dt="2021-10-11T21:17:19.945" v="2213"/>
        <pc:sldMkLst>
          <pc:docMk/>
          <pc:sldMk cId="1943211355" sldId="274"/>
        </pc:sldMkLst>
        <pc:spChg chg="mod">
          <ac:chgData name="SMITH, CHRISTOPHER" userId="dd7fc2d5-9988-40ef-9498-c94fd49fd9a4" providerId="ADAL" clId="{87500A4D-1F6C-4222-A778-84F776AB53F5}" dt="2021-10-11T21:13:26.368" v="1891" actId="5793"/>
          <ac:spMkLst>
            <pc:docMk/>
            <pc:sldMk cId="1943211355" sldId="274"/>
            <ac:spMk id="2" creationId="{D1114BB9-4E79-421B-8D61-B7A67C68A6B7}"/>
          </ac:spMkLst>
        </pc:spChg>
        <pc:spChg chg="mod">
          <ac:chgData name="SMITH, CHRISTOPHER" userId="dd7fc2d5-9988-40ef-9498-c94fd49fd9a4" providerId="ADAL" clId="{87500A4D-1F6C-4222-A778-84F776AB53F5}" dt="2021-10-11T21:14:45.798" v="2172" actId="20577"/>
          <ac:spMkLst>
            <pc:docMk/>
            <pc:sldMk cId="1943211355" sldId="274"/>
            <ac:spMk id="3" creationId="{D14B7130-F119-4016-8F89-AAE299B1B6BA}"/>
          </ac:spMkLst>
        </pc:spChg>
      </pc:sldChg>
    </pc:docChg>
  </pc:docChgLst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</pc:docChg>
  </pc:docChgLst>
  <pc:docChgLst>
    <pc:chgData name="Christopher Smith" userId="dd7fc2d5-9988-40ef-9498-c94fd49fd9a4" providerId="ADAL" clId="{F5FE9139-2F49-4FE5-AAFE-43495F7F242F}"/>
    <pc:docChg chg="undo custSel addSld delSld modSld">
      <pc:chgData name="Christopher Smith" userId="dd7fc2d5-9988-40ef-9498-c94fd49fd9a4" providerId="ADAL" clId="{F5FE9139-2F49-4FE5-AAFE-43495F7F242F}" dt="2021-11-02T12:24:32.121" v="2184"/>
      <pc:docMkLst>
        <pc:docMk/>
      </pc:docMkLst>
      <pc:sldChg chg="modSp">
        <pc:chgData name="Christopher Smith" userId="dd7fc2d5-9988-40ef-9498-c94fd49fd9a4" providerId="ADAL" clId="{F5FE9139-2F49-4FE5-AAFE-43495F7F242F}" dt="2021-11-02T11:07:19.394" v="1" actId="20577"/>
        <pc:sldMkLst>
          <pc:docMk/>
          <pc:sldMk cId="2872053222" sldId="256"/>
        </pc:sldMkLst>
        <pc:spChg chg="mod">
          <ac:chgData name="Christopher Smith" userId="dd7fc2d5-9988-40ef-9498-c94fd49fd9a4" providerId="ADAL" clId="{F5FE9139-2F49-4FE5-AAFE-43495F7F242F}" dt="2021-11-02T11:07:19.394" v="1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del">
        <pc:chgData name="Christopher Smith" userId="dd7fc2d5-9988-40ef-9498-c94fd49fd9a4" providerId="ADAL" clId="{F5FE9139-2F49-4FE5-AAFE-43495F7F242F}" dt="2021-11-02T11:07:25.638" v="2" actId="2696"/>
        <pc:sldMkLst>
          <pc:docMk/>
          <pc:sldMk cId="418334546" sldId="272"/>
        </pc:sldMkLst>
      </pc:sldChg>
      <pc:sldChg chg="addSp delSp modSp modAnim">
        <pc:chgData name="Christopher Smith" userId="dd7fc2d5-9988-40ef-9498-c94fd49fd9a4" providerId="ADAL" clId="{F5FE9139-2F49-4FE5-AAFE-43495F7F242F}" dt="2021-11-02T11:12:01.601" v="49" actId="5793"/>
        <pc:sldMkLst>
          <pc:docMk/>
          <pc:sldMk cId="1943211355" sldId="274"/>
        </pc:sldMkLst>
        <pc:spChg chg="mod">
          <ac:chgData name="Christopher Smith" userId="dd7fc2d5-9988-40ef-9498-c94fd49fd9a4" providerId="ADAL" clId="{F5FE9139-2F49-4FE5-AAFE-43495F7F242F}" dt="2021-11-02T11:12:01.601" v="49" actId="5793"/>
          <ac:spMkLst>
            <pc:docMk/>
            <pc:sldMk cId="1943211355" sldId="274"/>
            <ac:spMk id="2" creationId="{D1114BB9-4E79-421B-8D61-B7A67C68A6B7}"/>
          </ac:spMkLst>
        </pc:spChg>
        <pc:spChg chg="del mod">
          <ac:chgData name="Christopher Smith" userId="dd7fc2d5-9988-40ef-9498-c94fd49fd9a4" providerId="ADAL" clId="{F5FE9139-2F49-4FE5-AAFE-43495F7F242F}" dt="2021-11-02T11:08:18.595" v="31"/>
          <ac:spMkLst>
            <pc:docMk/>
            <pc:sldMk cId="1943211355" sldId="274"/>
            <ac:spMk id="3" creationId="{D14B7130-F119-4016-8F89-AAE299B1B6BA}"/>
          </ac:spMkLst>
        </pc:spChg>
        <pc:picChg chg="add mod">
          <ac:chgData name="Christopher Smith" userId="dd7fc2d5-9988-40ef-9498-c94fd49fd9a4" providerId="ADAL" clId="{F5FE9139-2F49-4FE5-AAFE-43495F7F242F}" dt="2021-11-02T11:08:49.520" v="43" actId="1076"/>
          <ac:picMkLst>
            <pc:docMk/>
            <pc:sldMk cId="1943211355" sldId="274"/>
            <ac:picMk id="5" creationId="{71CB1055-7C67-4792-8FF4-D3B80D89C3AB}"/>
          </ac:picMkLst>
        </pc:picChg>
      </pc:sldChg>
      <pc:sldChg chg="modSp add modAnim">
        <pc:chgData name="Christopher Smith" userId="dd7fc2d5-9988-40ef-9498-c94fd49fd9a4" providerId="ADAL" clId="{F5FE9139-2F49-4FE5-AAFE-43495F7F242F}" dt="2021-11-02T12:24:22.386" v="2180"/>
        <pc:sldMkLst>
          <pc:docMk/>
          <pc:sldMk cId="1028162891" sldId="275"/>
        </pc:sldMkLst>
        <pc:spChg chg="mod">
          <ac:chgData name="Christopher Smith" userId="dd7fc2d5-9988-40ef-9498-c94fd49fd9a4" providerId="ADAL" clId="{F5FE9139-2F49-4FE5-AAFE-43495F7F242F}" dt="2021-11-02T11:12:06.702" v="66" actId="5793"/>
          <ac:spMkLst>
            <pc:docMk/>
            <pc:sldMk cId="1028162891" sldId="275"/>
            <ac:spMk id="2" creationId="{EF77ED45-A4D5-4587-AFDD-10D799718AD9}"/>
          </ac:spMkLst>
        </pc:spChg>
        <pc:spChg chg="mod">
          <ac:chgData name="Christopher Smith" userId="dd7fc2d5-9988-40ef-9498-c94fd49fd9a4" providerId="ADAL" clId="{F5FE9139-2F49-4FE5-AAFE-43495F7F242F}" dt="2021-11-02T11:28:26.136" v="1526" actId="20577"/>
          <ac:spMkLst>
            <pc:docMk/>
            <pc:sldMk cId="1028162891" sldId="275"/>
            <ac:spMk id="3" creationId="{6B5F61A9-1473-4EF4-86BE-D8CA52C9BCD6}"/>
          </ac:spMkLst>
        </pc:spChg>
      </pc:sldChg>
      <pc:sldChg chg="del">
        <pc:chgData name="Christopher Smith" userId="dd7fc2d5-9988-40ef-9498-c94fd49fd9a4" providerId="ADAL" clId="{F5FE9139-2F49-4FE5-AAFE-43495F7F242F}" dt="2021-11-02T11:07:29.573" v="3" actId="2696"/>
        <pc:sldMkLst>
          <pc:docMk/>
          <pc:sldMk cId="2680085821" sldId="275"/>
        </pc:sldMkLst>
      </pc:sldChg>
      <pc:sldChg chg="modSp add modAnim">
        <pc:chgData name="Christopher Smith" userId="dd7fc2d5-9988-40ef-9498-c94fd49fd9a4" providerId="ADAL" clId="{F5FE9139-2F49-4FE5-AAFE-43495F7F242F}" dt="2021-11-02T12:24:24.529" v="2181"/>
        <pc:sldMkLst>
          <pc:docMk/>
          <pc:sldMk cId="2179629299" sldId="276"/>
        </pc:sldMkLst>
        <pc:spChg chg="mod">
          <ac:chgData name="Christopher Smith" userId="dd7fc2d5-9988-40ef-9498-c94fd49fd9a4" providerId="ADAL" clId="{F5FE9139-2F49-4FE5-AAFE-43495F7F242F}" dt="2021-11-02T11:19:44.266" v="334" actId="20577"/>
          <ac:spMkLst>
            <pc:docMk/>
            <pc:sldMk cId="2179629299" sldId="276"/>
            <ac:spMk id="2" creationId="{3AC4E020-AAD6-45FA-9573-C4D0E11A8E5C}"/>
          </ac:spMkLst>
        </pc:spChg>
        <pc:spChg chg="mod">
          <ac:chgData name="Christopher Smith" userId="dd7fc2d5-9988-40ef-9498-c94fd49fd9a4" providerId="ADAL" clId="{F5FE9139-2F49-4FE5-AAFE-43495F7F242F}" dt="2021-11-02T11:21:30.169" v="626" actId="20577"/>
          <ac:spMkLst>
            <pc:docMk/>
            <pc:sldMk cId="2179629299" sldId="276"/>
            <ac:spMk id="3" creationId="{D9E95EC4-023D-4C47-86E2-FE0809F7A458}"/>
          </ac:spMkLst>
        </pc:spChg>
      </pc:sldChg>
      <pc:sldChg chg="modSp add modAnim">
        <pc:chgData name="Christopher Smith" userId="dd7fc2d5-9988-40ef-9498-c94fd49fd9a4" providerId="ADAL" clId="{F5FE9139-2F49-4FE5-AAFE-43495F7F242F}" dt="2021-11-02T12:24:26.529" v="2182"/>
        <pc:sldMkLst>
          <pc:docMk/>
          <pc:sldMk cId="151764407" sldId="277"/>
        </pc:sldMkLst>
        <pc:spChg chg="mod">
          <ac:chgData name="Christopher Smith" userId="dd7fc2d5-9988-40ef-9498-c94fd49fd9a4" providerId="ADAL" clId="{F5FE9139-2F49-4FE5-AAFE-43495F7F242F}" dt="2021-11-02T11:21:51.719" v="640" actId="20577"/>
          <ac:spMkLst>
            <pc:docMk/>
            <pc:sldMk cId="151764407" sldId="277"/>
            <ac:spMk id="2" creationId="{4656BC8B-88B2-489C-B0EE-497814087173}"/>
          </ac:spMkLst>
        </pc:spChg>
        <pc:spChg chg="mod">
          <ac:chgData name="Christopher Smith" userId="dd7fc2d5-9988-40ef-9498-c94fd49fd9a4" providerId="ADAL" clId="{F5FE9139-2F49-4FE5-AAFE-43495F7F242F}" dt="2021-11-02T11:29:58.025" v="1608" actId="27636"/>
          <ac:spMkLst>
            <pc:docMk/>
            <pc:sldMk cId="151764407" sldId="277"/>
            <ac:spMk id="3" creationId="{C7BAAF00-2DC5-4A29-8CDA-1C672C41FFFE}"/>
          </ac:spMkLst>
        </pc:spChg>
      </pc:sldChg>
      <pc:sldChg chg="modSp add modAnim">
        <pc:chgData name="Christopher Smith" userId="dd7fc2d5-9988-40ef-9498-c94fd49fd9a4" providerId="ADAL" clId="{F5FE9139-2F49-4FE5-AAFE-43495F7F242F}" dt="2021-11-02T12:24:32.121" v="2184"/>
        <pc:sldMkLst>
          <pc:docMk/>
          <pc:sldMk cId="1928675563" sldId="278"/>
        </pc:sldMkLst>
        <pc:spChg chg="mod">
          <ac:chgData name="Christopher Smith" userId="dd7fc2d5-9988-40ef-9498-c94fd49fd9a4" providerId="ADAL" clId="{F5FE9139-2F49-4FE5-AAFE-43495F7F242F}" dt="2021-11-02T11:37:10.452" v="1790" actId="20577"/>
          <ac:spMkLst>
            <pc:docMk/>
            <pc:sldMk cId="1928675563" sldId="278"/>
            <ac:spMk id="2" creationId="{72150F9D-E8B7-41D5-953C-ADC97650F542}"/>
          </ac:spMkLst>
        </pc:spChg>
        <pc:spChg chg="mod">
          <ac:chgData name="Christopher Smith" userId="dd7fc2d5-9988-40ef-9498-c94fd49fd9a4" providerId="ADAL" clId="{F5FE9139-2F49-4FE5-AAFE-43495F7F242F}" dt="2021-11-02T11:39:37.620" v="2179" actId="20577"/>
          <ac:spMkLst>
            <pc:docMk/>
            <pc:sldMk cId="1928675563" sldId="278"/>
            <ac:spMk id="3" creationId="{8C575E15-A0DB-4A27-A57B-2D6C031583B3}"/>
          </ac:spMkLst>
        </pc:spChg>
      </pc:sldChg>
      <pc:sldChg chg="modSp add modAnim">
        <pc:chgData name="Christopher Smith" userId="dd7fc2d5-9988-40ef-9498-c94fd49fd9a4" providerId="ADAL" clId="{F5FE9139-2F49-4FE5-AAFE-43495F7F242F}" dt="2021-11-02T12:24:28.783" v="2183"/>
        <pc:sldMkLst>
          <pc:docMk/>
          <pc:sldMk cId="3357549347" sldId="279"/>
        </pc:sldMkLst>
        <pc:spChg chg="mod">
          <ac:chgData name="Christopher Smith" userId="dd7fc2d5-9988-40ef-9498-c94fd49fd9a4" providerId="ADAL" clId="{F5FE9139-2F49-4FE5-AAFE-43495F7F242F}" dt="2021-11-02T11:26:55.288" v="1291" actId="20577"/>
          <ac:spMkLst>
            <pc:docMk/>
            <pc:sldMk cId="3357549347" sldId="279"/>
            <ac:spMk id="2" creationId="{509E836D-4591-4DD6-A113-841BE9BBEBEB}"/>
          </ac:spMkLst>
        </pc:spChg>
        <pc:spChg chg="mod">
          <ac:chgData name="Christopher Smith" userId="dd7fc2d5-9988-40ef-9498-c94fd49fd9a4" providerId="ADAL" clId="{F5FE9139-2F49-4FE5-AAFE-43495F7F242F}" dt="2021-11-02T11:30:49.735" v="1769" actId="20577"/>
          <ac:spMkLst>
            <pc:docMk/>
            <pc:sldMk cId="3357549347" sldId="279"/>
            <ac:spMk id="3" creationId="{D6BD59BE-5031-4B05-B47F-A7E880CC82AC}"/>
          </ac:spMkLst>
        </pc:spChg>
      </pc:sldChg>
    </pc:docChg>
  </pc:docChgLst>
  <pc:docChgLst>
    <pc:chgData name="SMITH, CHRISTOPHER" userId="dd7fc2d5-9988-40ef-9498-c94fd49fd9a4" providerId="ADAL" clId="{FE837643-E0F2-400A-B10C-11C0EF073EC7}"/>
    <pc:docChg chg="undo custSel addSld delSld modSld sldOrd">
      <pc:chgData name="SMITH, CHRISTOPHER" userId="dd7fc2d5-9988-40ef-9498-c94fd49fd9a4" providerId="ADAL" clId="{FE837643-E0F2-400A-B10C-11C0EF073EC7}" dt="2021-09-27T01:45:28.390" v="3531"/>
      <pc:docMkLst>
        <pc:docMk/>
      </pc:docMkLst>
      <pc:sldChg chg="modSp mod">
        <pc:chgData name="SMITH, CHRISTOPHER" userId="dd7fc2d5-9988-40ef-9498-c94fd49fd9a4" providerId="ADAL" clId="{FE837643-E0F2-400A-B10C-11C0EF073EC7}" dt="2021-09-27T00:32:57.027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FE837643-E0F2-400A-B10C-11C0EF073EC7}" dt="2021-09-27T00:32:55.278" v="1" actId="20577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FE837643-E0F2-400A-B10C-11C0EF073EC7}" dt="2021-09-27T00:32:57.027" v="2" actId="20577"/>
          <ac:spMkLst>
            <pc:docMk/>
            <pc:sldMk cId="2872053222" sldId="256"/>
            <ac:spMk id="3" creationId="{89B9EAB1-518A-495A-9E0F-6750673C5EDD}"/>
          </ac:spMkLst>
        </pc:spChg>
      </pc:sldChg>
    </pc:docChg>
  </pc:docChgLst>
  <pc:docChgLst>
    <pc:chgData name="SMITH, CHRISTOPHER" userId="dd7fc2d5-9988-40ef-9498-c94fd49fd9a4" providerId="ADAL" clId="{B1A218C7-5337-466E-A260-AC4113C4096F}"/>
    <pc:docChg chg="undo custSel addSld delSld modSld sldOrd">
      <pc:chgData name="SMITH, CHRISTOPHER" userId="dd7fc2d5-9988-40ef-9498-c94fd49fd9a4" providerId="ADAL" clId="{B1A218C7-5337-466E-A260-AC4113C4096F}" dt="2021-11-08T03:45:27.512" v="4830"/>
      <pc:docMkLst>
        <pc:docMk/>
      </pc:docMkLst>
      <pc:sldChg chg="modSp mod">
        <pc:chgData name="SMITH, CHRISTOPHER" userId="dd7fc2d5-9988-40ef-9498-c94fd49fd9a4" providerId="ADAL" clId="{B1A218C7-5337-466E-A260-AC4113C4096F}" dt="2021-11-08T01:51:58.551" v="7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B1A218C7-5337-466E-A260-AC4113C4096F}" dt="2021-11-08T01:51:58.551" v="7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3:45:27.512" v="4830"/>
        <pc:sldMkLst>
          <pc:docMk/>
          <pc:sldMk cId="3517608278" sldId="257"/>
        </pc:sldMkLst>
        <pc:spChg chg="mod">
          <ac:chgData name="SMITH, CHRISTOPHER" userId="dd7fc2d5-9988-40ef-9498-c94fd49fd9a4" providerId="ADAL" clId="{B1A218C7-5337-466E-A260-AC4113C4096F}" dt="2021-11-08T01:52:40.287" v="31" actId="20577"/>
          <ac:spMkLst>
            <pc:docMk/>
            <pc:sldMk cId="3517608278" sldId="257"/>
            <ac:spMk id="2" creationId="{2E75FDB1-88F7-49C3-AE08-7DC6C89583C2}"/>
          </ac:spMkLst>
        </pc:spChg>
        <pc:spChg chg="mod">
          <ac:chgData name="SMITH, CHRISTOPHER" userId="dd7fc2d5-9988-40ef-9498-c94fd49fd9a4" providerId="ADAL" clId="{B1A218C7-5337-466E-A260-AC4113C4096F}" dt="2021-11-08T03:45:12.233" v="4826" actId="20577"/>
          <ac:spMkLst>
            <pc:docMk/>
            <pc:sldMk cId="3517608278" sldId="257"/>
            <ac:spMk id="3" creationId="{9AB32A3E-2453-49E1-A457-0F6B441C6498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30.013" v="4746"/>
        <pc:sldMkLst>
          <pc:docMk/>
          <pc:sldMk cId="4070243619" sldId="258"/>
        </pc:sldMkLst>
        <pc:spChg chg="mod">
          <ac:chgData name="SMITH, CHRISTOPHER" userId="dd7fc2d5-9988-40ef-9498-c94fd49fd9a4" providerId="ADAL" clId="{B1A218C7-5337-466E-A260-AC4113C4096F}" dt="2021-11-08T01:59:57.201" v="437" actId="20577"/>
          <ac:spMkLst>
            <pc:docMk/>
            <pc:sldMk cId="4070243619" sldId="258"/>
            <ac:spMk id="2" creationId="{5436317E-E1B8-4815-8E4F-55862B8D63FD}"/>
          </ac:spMkLst>
        </pc:spChg>
        <pc:spChg chg="mod">
          <ac:chgData name="SMITH, CHRISTOPHER" userId="dd7fc2d5-9988-40ef-9498-c94fd49fd9a4" providerId="ADAL" clId="{B1A218C7-5337-466E-A260-AC4113C4096F}" dt="2021-11-08T02:09:49.904" v="1438" actId="20577"/>
          <ac:spMkLst>
            <pc:docMk/>
            <pc:sldMk cId="4070243619" sldId="258"/>
            <ac:spMk id="3" creationId="{5320FF08-2A42-44A1-937E-F5B7A8E0F81E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35.666" v="4748"/>
        <pc:sldMkLst>
          <pc:docMk/>
          <pc:sldMk cId="1782792490" sldId="259"/>
        </pc:sldMkLst>
        <pc:spChg chg="mod">
          <ac:chgData name="SMITH, CHRISTOPHER" userId="dd7fc2d5-9988-40ef-9498-c94fd49fd9a4" providerId="ADAL" clId="{B1A218C7-5337-466E-A260-AC4113C4096F}" dt="2021-11-08T02:42:09.547" v="3678" actId="20577"/>
          <ac:spMkLst>
            <pc:docMk/>
            <pc:sldMk cId="1782792490" sldId="259"/>
            <ac:spMk id="2" creationId="{AEDB18BC-0F71-4154-B792-FD81B0A022D4}"/>
          </ac:spMkLst>
        </pc:spChg>
        <pc:spChg chg="mod">
          <ac:chgData name="SMITH, CHRISTOPHER" userId="dd7fc2d5-9988-40ef-9498-c94fd49fd9a4" providerId="ADAL" clId="{B1A218C7-5337-466E-A260-AC4113C4096F}" dt="2021-11-08T02:42:59.297" v="3868" actId="20577"/>
          <ac:spMkLst>
            <pc:docMk/>
            <pc:sldMk cId="1782792490" sldId="259"/>
            <ac:spMk id="3" creationId="{3A40747F-CE91-4C2F-AC62-8DAEBBB93A6E}"/>
          </ac:spMkLst>
        </pc:spChg>
      </pc:sldChg>
      <pc:sldChg chg="modSp new mod ord modAnim">
        <pc:chgData name="SMITH, CHRISTOPHER" userId="dd7fc2d5-9988-40ef-9498-c94fd49fd9a4" providerId="ADAL" clId="{B1A218C7-5337-466E-A260-AC4113C4096F}" dt="2021-11-08T02:50:28.050" v="4745"/>
        <pc:sldMkLst>
          <pc:docMk/>
          <pc:sldMk cId="3119160608" sldId="260"/>
        </pc:sldMkLst>
        <pc:spChg chg="mod">
          <ac:chgData name="SMITH, CHRISTOPHER" userId="dd7fc2d5-9988-40ef-9498-c94fd49fd9a4" providerId="ADAL" clId="{B1A218C7-5337-466E-A260-AC4113C4096F}" dt="2021-11-08T02:10:38.996" v="1466" actId="20577"/>
          <ac:spMkLst>
            <pc:docMk/>
            <pc:sldMk cId="3119160608" sldId="260"/>
            <ac:spMk id="2" creationId="{6937CCE6-FA6A-42C0-B7A7-B595D9B6D715}"/>
          </ac:spMkLst>
        </pc:spChg>
        <pc:spChg chg="mod">
          <ac:chgData name="SMITH, CHRISTOPHER" userId="dd7fc2d5-9988-40ef-9498-c94fd49fd9a4" providerId="ADAL" clId="{B1A218C7-5337-466E-A260-AC4113C4096F}" dt="2021-11-08T02:15:38.317" v="2012" actId="20577"/>
          <ac:spMkLst>
            <pc:docMk/>
            <pc:sldMk cId="3119160608" sldId="260"/>
            <ac:spMk id="3" creationId="{136D6515-C0C7-4397-AE56-CF38CE3108F9}"/>
          </ac:spMkLst>
        </pc:spChg>
      </pc:sldChg>
      <pc:sldChg chg="modSp new mod ord modAnim">
        <pc:chgData name="SMITH, CHRISTOPHER" userId="dd7fc2d5-9988-40ef-9498-c94fd49fd9a4" providerId="ADAL" clId="{B1A218C7-5337-466E-A260-AC4113C4096F}" dt="2021-11-08T02:50:19.987" v="4741"/>
        <pc:sldMkLst>
          <pc:docMk/>
          <pc:sldMk cId="3042121053" sldId="261"/>
        </pc:sldMkLst>
        <pc:spChg chg="mod">
          <ac:chgData name="SMITH, CHRISTOPHER" userId="dd7fc2d5-9988-40ef-9498-c94fd49fd9a4" providerId="ADAL" clId="{B1A218C7-5337-466E-A260-AC4113C4096F}" dt="2021-11-08T02:15:59.111" v="2051" actId="20577"/>
          <ac:spMkLst>
            <pc:docMk/>
            <pc:sldMk cId="3042121053" sldId="261"/>
            <ac:spMk id="2" creationId="{2C0D272B-E5C9-4980-947E-B6C84019A9E5}"/>
          </ac:spMkLst>
        </pc:spChg>
        <pc:spChg chg="mod">
          <ac:chgData name="SMITH, CHRISTOPHER" userId="dd7fc2d5-9988-40ef-9498-c94fd49fd9a4" providerId="ADAL" clId="{B1A218C7-5337-466E-A260-AC4113C4096F}" dt="2021-11-08T02:16:49.881" v="2209" actId="20577"/>
          <ac:spMkLst>
            <pc:docMk/>
            <pc:sldMk cId="3042121053" sldId="261"/>
            <ac:spMk id="3" creationId="{7E6ADCBE-37B3-4E5D-90EF-243F7B31359F}"/>
          </ac:spMkLst>
        </pc:spChg>
      </pc:sldChg>
      <pc:sldChg chg="modSp new mod ord modAnim">
        <pc:chgData name="SMITH, CHRISTOPHER" userId="dd7fc2d5-9988-40ef-9498-c94fd49fd9a4" providerId="ADAL" clId="{B1A218C7-5337-466E-A260-AC4113C4096F}" dt="2021-11-08T02:50:25.693" v="4744"/>
        <pc:sldMkLst>
          <pc:docMk/>
          <pc:sldMk cId="2793945279" sldId="262"/>
        </pc:sldMkLst>
        <pc:spChg chg="mod">
          <ac:chgData name="SMITH, CHRISTOPHER" userId="dd7fc2d5-9988-40ef-9498-c94fd49fd9a4" providerId="ADAL" clId="{B1A218C7-5337-466E-A260-AC4113C4096F}" dt="2021-11-08T02:17:47.803" v="2288" actId="20577"/>
          <ac:spMkLst>
            <pc:docMk/>
            <pc:sldMk cId="2793945279" sldId="262"/>
            <ac:spMk id="2" creationId="{4BBB7348-8F39-4D7A-9E08-07F91A2B5469}"/>
          </ac:spMkLst>
        </pc:spChg>
        <pc:spChg chg="mod">
          <ac:chgData name="SMITH, CHRISTOPHER" userId="dd7fc2d5-9988-40ef-9498-c94fd49fd9a4" providerId="ADAL" clId="{B1A218C7-5337-466E-A260-AC4113C4096F}" dt="2021-11-08T02:20:31.425" v="2862" actId="20577"/>
          <ac:spMkLst>
            <pc:docMk/>
            <pc:sldMk cId="2793945279" sldId="262"/>
            <ac:spMk id="3" creationId="{F3A1453D-B243-4C58-92EB-FF033E0BD663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32.528" v="4747"/>
        <pc:sldMkLst>
          <pc:docMk/>
          <pc:sldMk cId="2318138617" sldId="263"/>
        </pc:sldMkLst>
        <pc:spChg chg="mod">
          <ac:chgData name="SMITH, CHRISTOPHER" userId="dd7fc2d5-9988-40ef-9498-c94fd49fd9a4" providerId="ADAL" clId="{B1A218C7-5337-466E-A260-AC4113C4096F}" dt="2021-11-08T02:24:27.687" v="2989" actId="20577"/>
          <ac:spMkLst>
            <pc:docMk/>
            <pc:sldMk cId="2318138617" sldId="263"/>
            <ac:spMk id="2" creationId="{5A3EFE4B-744A-4EA8-B736-672848A7E2FC}"/>
          </ac:spMkLst>
        </pc:spChg>
        <pc:spChg chg="mod">
          <ac:chgData name="SMITH, CHRISTOPHER" userId="dd7fc2d5-9988-40ef-9498-c94fd49fd9a4" providerId="ADAL" clId="{B1A218C7-5337-466E-A260-AC4113C4096F}" dt="2021-11-08T02:27:47.209" v="3464" actId="20577"/>
          <ac:spMkLst>
            <pc:docMk/>
            <pc:sldMk cId="2318138617" sldId="263"/>
            <ac:spMk id="3" creationId="{1C4E983A-23E8-4B91-8BB0-045FF095ED54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21.693" v="4742"/>
        <pc:sldMkLst>
          <pc:docMk/>
          <pc:sldMk cId="3331956727" sldId="264"/>
        </pc:sldMkLst>
        <pc:spChg chg="mod">
          <ac:chgData name="SMITH, CHRISTOPHER" userId="dd7fc2d5-9988-40ef-9498-c94fd49fd9a4" providerId="ADAL" clId="{B1A218C7-5337-466E-A260-AC4113C4096F}" dt="2021-11-08T02:40:49.624" v="3498" actId="20577"/>
          <ac:spMkLst>
            <pc:docMk/>
            <pc:sldMk cId="3331956727" sldId="264"/>
            <ac:spMk id="2" creationId="{F9518460-EE65-4422-9F39-333F6A7DB892}"/>
          </ac:spMkLst>
        </pc:spChg>
        <pc:spChg chg="mod">
          <ac:chgData name="SMITH, CHRISTOPHER" userId="dd7fc2d5-9988-40ef-9498-c94fd49fd9a4" providerId="ADAL" clId="{B1A218C7-5337-466E-A260-AC4113C4096F}" dt="2021-11-08T02:41:22.972" v="3638" actId="20577"/>
          <ac:spMkLst>
            <pc:docMk/>
            <pc:sldMk cId="3331956727" sldId="264"/>
            <ac:spMk id="3" creationId="{45BA47D2-F686-403F-BC1B-B65305BE484B}"/>
          </ac:spMkLst>
        </pc:spChg>
      </pc:sldChg>
      <pc:sldChg chg="modSp add mod ord">
        <pc:chgData name="SMITH, CHRISTOPHER" userId="dd7fc2d5-9988-40ef-9498-c94fd49fd9a4" providerId="ADAL" clId="{B1A218C7-5337-466E-A260-AC4113C4096F}" dt="2021-11-08T02:41:55.116" v="3647" actId="20577"/>
        <pc:sldMkLst>
          <pc:docMk/>
          <pc:sldMk cId="4004298847" sldId="265"/>
        </pc:sldMkLst>
        <pc:spChg chg="mod">
          <ac:chgData name="SMITH, CHRISTOPHER" userId="dd7fc2d5-9988-40ef-9498-c94fd49fd9a4" providerId="ADAL" clId="{B1A218C7-5337-466E-A260-AC4113C4096F}" dt="2021-11-08T02:41:55.116" v="3647" actId="20577"/>
          <ac:spMkLst>
            <pc:docMk/>
            <pc:sldMk cId="4004298847" sldId="265"/>
            <ac:spMk id="2" creationId="{B0DDA455-27CC-4A0B-9DFF-102E875E87A1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38.029" v="4749"/>
        <pc:sldMkLst>
          <pc:docMk/>
          <pc:sldMk cId="525263722" sldId="266"/>
        </pc:sldMkLst>
        <pc:spChg chg="mod">
          <ac:chgData name="SMITH, CHRISTOPHER" userId="dd7fc2d5-9988-40ef-9498-c94fd49fd9a4" providerId="ADAL" clId="{B1A218C7-5337-466E-A260-AC4113C4096F}" dt="2021-11-08T02:43:17.222" v="3879" actId="20577"/>
          <ac:spMkLst>
            <pc:docMk/>
            <pc:sldMk cId="525263722" sldId="266"/>
            <ac:spMk id="2" creationId="{B831A5E9-A734-4E9A-A30A-A256CA86602A}"/>
          </ac:spMkLst>
        </pc:spChg>
        <pc:spChg chg="mod">
          <ac:chgData name="SMITH, CHRISTOPHER" userId="dd7fc2d5-9988-40ef-9498-c94fd49fd9a4" providerId="ADAL" clId="{B1A218C7-5337-466E-A260-AC4113C4096F}" dt="2021-11-08T02:45:17.803" v="4187" actId="20577"/>
          <ac:spMkLst>
            <pc:docMk/>
            <pc:sldMk cId="525263722" sldId="266"/>
            <ac:spMk id="3" creationId="{47D467FA-C6BA-4E34-9FD8-AD5A0A297F67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40.069" v="4750"/>
        <pc:sldMkLst>
          <pc:docMk/>
          <pc:sldMk cId="87243846" sldId="267"/>
        </pc:sldMkLst>
        <pc:spChg chg="mod">
          <ac:chgData name="SMITH, CHRISTOPHER" userId="dd7fc2d5-9988-40ef-9498-c94fd49fd9a4" providerId="ADAL" clId="{B1A218C7-5337-466E-A260-AC4113C4096F}" dt="2021-11-08T02:45:49.774" v="4210" actId="20577"/>
          <ac:spMkLst>
            <pc:docMk/>
            <pc:sldMk cId="87243846" sldId="267"/>
            <ac:spMk id="2" creationId="{6EB0B5F9-5580-4657-9F77-A0229110E8E6}"/>
          </ac:spMkLst>
        </pc:spChg>
        <pc:spChg chg="mod">
          <ac:chgData name="SMITH, CHRISTOPHER" userId="dd7fc2d5-9988-40ef-9498-c94fd49fd9a4" providerId="ADAL" clId="{B1A218C7-5337-466E-A260-AC4113C4096F}" dt="2021-11-08T02:46:41.310" v="4342" actId="20577"/>
          <ac:spMkLst>
            <pc:docMk/>
            <pc:sldMk cId="87243846" sldId="267"/>
            <ac:spMk id="3" creationId="{E371768C-C904-444D-9435-29D6B3A9454E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42.374" v="4751"/>
        <pc:sldMkLst>
          <pc:docMk/>
          <pc:sldMk cId="2392031311" sldId="268"/>
        </pc:sldMkLst>
        <pc:spChg chg="mod">
          <ac:chgData name="SMITH, CHRISTOPHER" userId="dd7fc2d5-9988-40ef-9498-c94fd49fd9a4" providerId="ADAL" clId="{B1A218C7-5337-466E-A260-AC4113C4096F}" dt="2021-11-08T02:47:13.741" v="4356" actId="20577"/>
          <ac:spMkLst>
            <pc:docMk/>
            <pc:sldMk cId="2392031311" sldId="268"/>
            <ac:spMk id="2" creationId="{DE681224-67F4-47A0-A43F-272C291CC5A6}"/>
          </ac:spMkLst>
        </pc:spChg>
        <pc:spChg chg="mod">
          <ac:chgData name="SMITH, CHRISTOPHER" userId="dd7fc2d5-9988-40ef-9498-c94fd49fd9a4" providerId="ADAL" clId="{B1A218C7-5337-466E-A260-AC4113C4096F}" dt="2021-11-08T02:47:25.601" v="4395" actId="20577"/>
          <ac:spMkLst>
            <pc:docMk/>
            <pc:sldMk cId="2392031311" sldId="268"/>
            <ac:spMk id="3" creationId="{FD79D500-EBEB-41F6-B6DF-65B28B5E8167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44.563" v="4752"/>
        <pc:sldMkLst>
          <pc:docMk/>
          <pc:sldMk cId="2342446492" sldId="269"/>
        </pc:sldMkLst>
        <pc:spChg chg="mod">
          <ac:chgData name="SMITH, CHRISTOPHER" userId="dd7fc2d5-9988-40ef-9498-c94fd49fd9a4" providerId="ADAL" clId="{B1A218C7-5337-466E-A260-AC4113C4096F}" dt="2021-11-08T02:47:58.123" v="4468" actId="20577"/>
          <ac:spMkLst>
            <pc:docMk/>
            <pc:sldMk cId="2342446492" sldId="269"/>
            <ac:spMk id="2" creationId="{688011E6-BCAE-4A8E-A53D-B277E4FF0332}"/>
          </ac:spMkLst>
        </pc:spChg>
        <pc:spChg chg="mod">
          <ac:chgData name="SMITH, CHRISTOPHER" userId="dd7fc2d5-9988-40ef-9498-c94fd49fd9a4" providerId="ADAL" clId="{B1A218C7-5337-466E-A260-AC4113C4096F}" dt="2021-11-08T02:49:33.057" v="4728" actId="313"/>
          <ac:spMkLst>
            <pc:docMk/>
            <pc:sldMk cId="2342446492" sldId="269"/>
            <ac:spMk id="3" creationId="{29E8B052-8058-4A2A-9DF8-1AAACD2D2343}"/>
          </ac:spMkLst>
        </pc:spChg>
      </pc:sldChg>
      <pc:sldChg chg="modSp new mod">
        <pc:chgData name="SMITH, CHRISTOPHER" userId="dd7fc2d5-9988-40ef-9498-c94fd49fd9a4" providerId="ADAL" clId="{B1A218C7-5337-466E-A260-AC4113C4096F}" dt="2021-11-08T02:50:12.410" v="4740" actId="20577"/>
        <pc:sldMkLst>
          <pc:docMk/>
          <pc:sldMk cId="1956831741" sldId="270"/>
        </pc:sldMkLst>
        <pc:spChg chg="mod">
          <ac:chgData name="SMITH, CHRISTOPHER" userId="dd7fc2d5-9988-40ef-9498-c94fd49fd9a4" providerId="ADAL" clId="{B1A218C7-5337-466E-A260-AC4113C4096F}" dt="2021-11-08T02:50:12.410" v="4740" actId="20577"/>
          <ac:spMkLst>
            <pc:docMk/>
            <pc:sldMk cId="1956831741" sldId="270"/>
            <ac:spMk id="2" creationId="{F25B9648-5F91-4DD4-80C7-96C2083CFA37}"/>
          </ac:spMkLst>
        </pc:spChg>
      </pc:sldChg>
      <pc:sldChg chg="addSp delSp modSp del mod delAnim">
        <pc:chgData name="SMITH, CHRISTOPHER" userId="dd7fc2d5-9988-40ef-9498-c94fd49fd9a4" providerId="ADAL" clId="{B1A218C7-5337-466E-A260-AC4113C4096F}" dt="2021-11-08T01:52:30.582" v="14" actId="47"/>
        <pc:sldMkLst>
          <pc:docMk/>
          <pc:sldMk cId="1943211355" sldId="274"/>
        </pc:sldMkLst>
        <pc:spChg chg="add mod">
          <ac:chgData name="SMITH, CHRISTOPHER" userId="dd7fc2d5-9988-40ef-9498-c94fd49fd9a4" providerId="ADAL" clId="{B1A218C7-5337-466E-A260-AC4113C4096F}" dt="2021-11-08T01:52:29.599" v="13" actId="478"/>
          <ac:spMkLst>
            <pc:docMk/>
            <pc:sldMk cId="1943211355" sldId="274"/>
            <ac:spMk id="4" creationId="{29E4DB19-EE20-4684-A27A-4340E0E06F1F}"/>
          </ac:spMkLst>
        </pc:spChg>
        <pc:picChg chg="del">
          <ac:chgData name="SMITH, CHRISTOPHER" userId="dd7fc2d5-9988-40ef-9498-c94fd49fd9a4" providerId="ADAL" clId="{B1A218C7-5337-466E-A260-AC4113C4096F}" dt="2021-11-08T01:52:29.599" v="13" actId="478"/>
          <ac:picMkLst>
            <pc:docMk/>
            <pc:sldMk cId="1943211355" sldId="274"/>
            <ac:picMk id="5" creationId="{71CB1055-7C67-4792-8FF4-D3B80D89C3AB}"/>
          </ac:picMkLst>
        </pc:picChg>
      </pc:sldChg>
      <pc:sldChg chg="del">
        <pc:chgData name="SMITH, CHRISTOPHER" userId="dd7fc2d5-9988-40ef-9498-c94fd49fd9a4" providerId="ADAL" clId="{B1A218C7-5337-466E-A260-AC4113C4096F}" dt="2021-11-08T01:52:26.396" v="12" actId="47"/>
        <pc:sldMkLst>
          <pc:docMk/>
          <pc:sldMk cId="1028162891" sldId="275"/>
        </pc:sldMkLst>
      </pc:sldChg>
      <pc:sldChg chg="del">
        <pc:chgData name="SMITH, CHRISTOPHER" userId="dd7fc2d5-9988-40ef-9498-c94fd49fd9a4" providerId="ADAL" clId="{B1A218C7-5337-466E-A260-AC4113C4096F}" dt="2021-11-08T01:52:25.635" v="11" actId="47"/>
        <pc:sldMkLst>
          <pc:docMk/>
          <pc:sldMk cId="2179629299" sldId="276"/>
        </pc:sldMkLst>
      </pc:sldChg>
      <pc:sldChg chg="del">
        <pc:chgData name="SMITH, CHRISTOPHER" userId="dd7fc2d5-9988-40ef-9498-c94fd49fd9a4" providerId="ADAL" clId="{B1A218C7-5337-466E-A260-AC4113C4096F}" dt="2021-11-08T01:52:06.794" v="8" actId="47"/>
        <pc:sldMkLst>
          <pc:docMk/>
          <pc:sldMk cId="151764407" sldId="277"/>
        </pc:sldMkLst>
      </pc:sldChg>
      <pc:sldChg chg="del">
        <pc:chgData name="SMITH, CHRISTOPHER" userId="dd7fc2d5-9988-40ef-9498-c94fd49fd9a4" providerId="ADAL" clId="{B1A218C7-5337-466E-A260-AC4113C4096F}" dt="2021-11-08T01:52:14.896" v="9" actId="47"/>
        <pc:sldMkLst>
          <pc:docMk/>
          <pc:sldMk cId="1928675563" sldId="278"/>
        </pc:sldMkLst>
      </pc:sldChg>
      <pc:sldChg chg="del">
        <pc:chgData name="SMITH, CHRISTOPHER" userId="dd7fc2d5-9988-40ef-9498-c94fd49fd9a4" providerId="ADAL" clId="{B1A218C7-5337-466E-A260-AC4113C4096F}" dt="2021-11-08T01:52:20.404" v="10" actId="47"/>
        <pc:sldMkLst>
          <pc:docMk/>
          <pc:sldMk cId="3357549347" sldId="279"/>
        </pc:sldMkLst>
      </pc:sldChg>
    </pc:docChg>
  </pc:docChgLst>
  <pc:docChgLst>
    <pc:chgData name="SMITH, CHRISTOPHER" userId="dd7fc2d5-9988-40ef-9498-c94fd49fd9a4" providerId="ADAL" clId="{EC257339-6AF2-437C-A8FD-4CBC19161F7B}"/>
    <pc:docChg chg="undo custSel addSld delSld modSld sldOrd">
      <pc:chgData name="SMITH, CHRISTOPHER" userId="dd7fc2d5-9988-40ef-9498-c94fd49fd9a4" providerId="ADAL" clId="{EC257339-6AF2-437C-A8FD-4CBC19161F7B}" dt="2021-10-04T01:28:18.220" v="4466" actId="20577"/>
      <pc:docMkLst>
        <pc:docMk/>
      </pc:docMkLst>
      <pc:sldChg chg="modSp mod">
        <pc:chgData name="SMITH, CHRISTOPHER" userId="dd7fc2d5-9988-40ef-9498-c94fd49fd9a4" providerId="ADAL" clId="{EC257339-6AF2-437C-A8FD-4CBC19161F7B}" dt="2021-10-04T00:48:46.330" v="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EC257339-6AF2-437C-A8FD-4CBC19161F7B}" dt="2021-10-04T00:48:46.330" v="3" actId="20577"/>
          <ac:spMkLst>
            <pc:docMk/>
            <pc:sldMk cId="2872053222" sldId="256"/>
            <ac:spMk id="2" creationId="{B0DDA455-27CC-4A0B-9DFF-102E875E87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Nov5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8BC-0F71-4154-B792-FD81B0A0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“Easy” week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747F-CE91-4C2F-AC62-8DAEBBB9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very busy this week. There are a lot of things happening</a:t>
            </a:r>
          </a:p>
          <a:p>
            <a:r>
              <a:rPr lang="en-US" dirty="0"/>
              <a:t>But there aren’t many “graded” assignments</a:t>
            </a:r>
          </a:p>
          <a:p>
            <a:r>
              <a:rPr lang="en-US" dirty="0"/>
              <a:t>Meaning each individual assignment is more important for your grade</a:t>
            </a:r>
          </a:p>
        </p:txBody>
      </p:sp>
    </p:spTree>
    <p:extLst>
      <p:ext uri="{BB962C8B-B14F-4D97-AF65-F5344CB8AC3E}">
        <p14:creationId xmlns:p14="http://schemas.microsoft.com/office/powerpoint/2010/main" val="17827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A5E9-A734-4E9A-A30A-A256CA86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8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67FA-C6BA-4E34-9FD8-AD5A0A29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today…</a:t>
            </a:r>
          </a:p>
          <a:p>
            <a:r>
              <a:rPr lang="en-US" dirty="0"/>
              <a:t>Private Meetings</a:t>
            </a:r>
          </a:p>
          <a:p>
            <a:r>
              <a:rPr lang="en-US" dirty="0"/>
              <a:t>We will be writing down as many questions as we can about potential projects, so that you will have a good idea as to how to accomplish them</a:t>
            </a:r>
          </a:p>
        </p:txBody>
      </p:sp>
    </p:spTree>
    <p:extLst>
      <p:ext uri="{BB962C8B-B14F-4D97-AF65-F5344CB8AC3E}">
        <p14:creationId xmlns:p14="http://schemas.microsoft.com/office/powerpoint/2010/main" val="5252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B5F9-5580-4657-9F77-A022911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9</a:t>
            </a:r>
            <a:r>
              <a:rPr lang="en-US" baseline="30000" dirty="0"/>
              <a:t>th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768C-C904-444D-9435-29D6B3A9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Receiving projects.</a:t>
            </a:r>
          </a:p>
          <a:p>
            <a:r>
              <a:rPr lang="en-US" dirty="0"/>
              <a:t>Be prepared to ask many </a:t>
            </a:r>
            <a:r>
              <a:rPr lang="en-US" dirty="0" err="1"/>
              <a:t>many</a:t>
            </a:r>
            <a:r>
              <a:rPr lang="en-US" dirty="0"/>
              <a:t> questions for about 20 minutes</a:t>
            </a:r>
          </a:p>
        </p:txBody>
      </p:sp>
    </p:spTree>
    <p:extLst>
      <p:ext uri="{BB962C8B-B14F-4D97-AF65-F5344CB8AC3E}">
        <p14:creationId xmlns:p14="http://schemas.microsoft.com/office/powerpoint/2010/main" val="872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224-67F4-47A0-A43F-272C291C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 11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D500-EBEB-41F6-B6DF-65B28B5E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muh</a:t>
            </a:r>
            <a:r>
              <a:rPr lang="en-US" dirty="0"/>
              <a:t> </a:t>
            </a:r>
            <a:r>
              <a:rPr lang="en-US" dirty="0" err="1"/>
              <a:t>berfday</a:t>
            </a:r>
            <a:r>
              <a:rPr lang="en-US" dirty="0"/>
              <a:t>. The day I </a:t>
            </a:r>
            <a:r>
              <a:rPr lang="en-US" dirty="0" err="1"/>
              <a:t>wuz</a:t>
            </a:r>
            <a:r>
              <a:rPr lang="en-US" dirty="0"/>
              <a:t> </a:t>
            </a:r>
            <a:r>
              <a:rPr lang="en-US" dirty="0" err="1"/>
              <a:t>berfed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0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1E6-BCAE-4A8E-A53D-B277E4FF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November 12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B052-8058-4A2A-9DF8-1AAACD2D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planning exercise</a:t>
            </a:r>
          </a:p>
          <a:p>
            <a:r>
              <a:rPr lang="en-US" dirty="0"/>
              <a:t>We will be learning how to make plans by</a:t>
            </a:r>
          </a:p>
          <a:p>
            <a:pPr lvl="1"/>
            <a:r>
              <a:rPr lang="en-US" dirty="0"/>
              <a:t>Breaking a process into steps or goals</a:t>
            </a:r>
          </a:p>
          <a:p>
            <a:pPr lvl="1"/>
            <a:r>
              <a:rPr lang="en-US" dirty="0"/>
              <a:t>Setting checkpoints to check the progress of our plan</a:t>
            </a:r>
          </a:p>
          <a:p>
            <a:pPr lvl="1"/>
            <a:r>
              <a:rPr lang="en-US" dirty="0"/>
              <a:t>Setting metrics on which to determine progress</a:t>
            </a:r>
          </a:p>
        </p:txBody>
      </p:sp>
    </p:spTree>
    <p:extLst>
      <p:ext uri="{BB962C8B-B14F-4D97-AF65-F5344CB8AC3E}">
        <p14:creationId xmlns:p14="http://schemas.microsoft.com/office/powerpoint/2010/main" val="234244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9648-5F91-4DD4-80C7-96C208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D42-66B4-42F6-9806-829CA365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272B-E5C9-4980-947E-B6C84019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responded to your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DCBE-37B3-4E5D-90EF-243F7B31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the habit of checking your emails at the beginning of every class.</a:t>
            </a:r>
          </a:p>
          <a:p>
            <a:r>
              <a:rPr lang="en-US" dirty="0"/>
              <a:t>I may start emailing at random and grading by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30421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8460-EE65-4422-9F39-333F6A7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still grading your </a:t>
            </a:r>
            <a:r>
              <a:rPr lang="en-US" dirty="0" err="1"/>
              <a:t>DocPacs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7D2-F686-403F-BC1B-B65305BE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happen. Delays happen. The best we can do is adjust and make plans to keep it from happening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3319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FDB1-88F7-49C3-AE08-7DC6C895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2A3E-2453-49E1-A457-0F6B441C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11 out of 24 who took the exam passed (less than half)</a:t>
            </a:r>
          </a:p>
          <a:p>
            <a:r>
              <a:rPr lang="en-US" dirty="0"/>
              <a:t>This is up from 2 of 24</a:t>
            </a:r>
          </a:p>
          <a:p>
            <a:pPr lvl="1"/>
            <a:r>
              <a:rPr lang="en-US" dirty="0"/>
              <a:t>This means some people did study and reorganize their notebooks</a:t>
            </a:r>
          </a:p>
          <a:p>
            <a:r>
              <a:rPr lang="en-US" dirty="0"/>
              <a:t>One person finished in 10 minutes</a:t>
            </a:r>
          </a:p>
          <a:p>
            <a:r>
              <a:rPr lang="en-US" dirty="0"/>
              <a:t>You knew it was coming.</a:t>
            </a:r>
          </a:p>
          <a:p>
            <a:pPr lvl="1"/>
            <a:r>
              <a:rPr lang="en-US" dirty="0"/>
              <a:t>Did you practice at homes? Update Notebooks?</a:t>
            </a:r>
          </a:p>
          <a:p>
            <a:r>
              <a:rPr lang="en-US" dirty="0"/>
              <a:t>This will be worth 50 points (perfect score on a five day DocPac)</a:t>
            </a:r>
          </a:p>
          <a:p>
            <a:r>
              <a:rPr lang="en-US" dirty="0"/>
              <a:t>Pass / Fail (as-is the performance portion of the </a:t>
            </a:r>
            <a:r>
              <a:rPr lang="en-US" dirty="0" err="1"/>
              <a:t>Nocti</a:t>
            </a:r>
            <a:r>
              <a:rPr lang="en-US" dirty="0"/>
              <a:t>)</a:t>
            </a:r>
          </a:p>
          <a:p>
            <a:r>
              <a:rPr lang="en-US" dirty="0"/>
              <a:t>I can’t cut any more breaks. Take your kick and try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348-8F39-4D7A-9E08-07F91A2B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mom is the </a:t>
            </a:r>
            <a:r>
              <a:rPr lang="en-US" dirty="0" err="1"/>
              <a:t>Nocti</a:t>
            </a:r>
            <a:r>
              <a:rPr lang="en-US" dirty="0"/>
              <a:t> judge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453D-B243-4C58-92EB-FF033E0B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has over 30 years of experience with programming.</a:t>
            </a:r>
          </a:p>
          <a:p>
            <a:r>
              <a:rPr lang="en-US" dirty="0"/>
              <a:t>She’s the grandma you want judging your notebooks.</a:t>
            </a:r>
          </a:p>
          <a:p>
            <a:r>
              <a:rPr lang="en-US" dirty="0"/>
              <a:t>I just saw her Saturday and discussed the </a:t>
            </a:r>
            <a:r>
              <a:rPr lang="en-US" dirty="0" err="1"/>
              <a:t>Nocti</a:t>
            </a:r>
            <a:r>
              <a:rPr lang="en-US" dirty="0"/>
              <a:t> test.</a:t>
            </a:r>
          </a:p>
          <a:p>
            <a:r>
              <a:rPr lang="en-US" dirty="0"/>
              <a:t>She says she does not grade on the performance, but the demonstration of the understanding of the fundamentals.</a:t>
            </a:r>
          </a:p>
          <a:p>
            <a:r>
              <a:rPr lang="en-US" dirty="0"/>
              <a:t>This is why we are more focused on documentation and project management than any actual code.</a:t>
            </a:r>
          </a:p>
          <a:p>
            <a:r>
              <a:rPr lang="en-US" dirty="0"/>
              <a:t>If you cannot write or read documentation, you cannot learn code.</a:t>
            </a:r>
          </a:p>
        </p:txBody>
      </p:sp>
    </p:spTree>
    <p:extLst>
      <p:ext uri="{BB962C8B-B14F-4D97-AF65-F5344CB8AC3E}">
        <p14:creationId xmlns:p14="http://schemas.microsoft.com/office/powerpoint/2010/main" val="27939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CCE6-FA6A-42C0-B7A7-B595D9B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Improvement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6515-C0C7-4397-AE56-CF38CE31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six people submitted them</a:t>
            </a:r>
          </a:p>
          <a:p>
            <a:r>
              <a:rPr lang="en-US" dirty="0"/>
              <a:t>This DocPac was seven possible check marks</a:t>
            </a:r>
          </a:p>
          <a:p>
            <a:r>
              <a:rPr lang="en-US" dirty="0"/>
              <a:t>PIP was worth 3 check marks</a:t>
            </a:r>
          </a:p>
          <a:p>
            <a:r>
              <a:rPr lang="en-US" dirty="0"/>
              <a:t>You could have gotten a 142% on this week’s DocPac</a:t>
            </a:r>
          </a:p>
          <a:p>
            <a:r>
              <a:rPr lang="en-US" dirty="0"/>
              <a:t>We haven’t had this opportunity since the first week, and that’s what many people have been coasting on all of Quarter 1</a:t>
            </a:r>
          </a:p>
          <a:p>
            <a:r>
              <a:rPr lang="en-US" dirty="0"/>
              <a:t>“But I already have a 100% in this class.”</a:t>
            </a:r>
          </a:p>
          <a:p>
            <a:pPr lvl="1"/>
            <a:r>
              <a:rPr lang="en-US" dirty="0"/>
              <a:t>You need to start thinking about that letter of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191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17E-E1B8-4815-8E4F-55862B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describe our contract?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FF08-2A42-44A1-937E-F5B7A8E0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provide you with a structured environment information for developing skills that will help you become successful in a career.</a:t>
            </a:r>
          </a:p>
          <a:p>
            <a:r>
              <a:rPr lang="en-US" dirty="0"/>
              <a:t>I give the school proof that you have completed high school.</a:t>
            </a:r>
          </a:p>
          <a:p>
            <a:r>
              <a:rPr lang="en-US" dirty="0"/>
              <a:t>I provide you with connections and a good reference for a job.</a:t>
            </a:r>
          </a:p>
          <a:p>
            <a:r>
              <a:rPr lang="en-US" dirty="0"/>
              <a:t>I provide assistance in what ways I can to help you navigate school.</a:t>
            </a:r>
          </a:p>
          <a:p>
            <a:r>
              <a:rPr lang="en-US" dirty="0"/>
              <a:t>I respect your time outside of the classroom.</a:t>
            </a:r>
          </a:p>
          <a:p>
            <a:r>
              <a:rPr lang="en-US" dirty="0"/>
              <a:t>You adhere to the structure provided in my classroom.</a:t>
            </a:r>
          </a:p>
          <a:p>
            <a:pPr lvl="1"/>
            <a:r>
              <a:rPr lang="en-US" dirty="0"/>
              <a:t>Doing your best on all assignments</a:t>
            </a:r>
          </a:p>
          <a:p>
            <a:pPr lvl="1"/>
            <a:r>
              <a:rPr lang="en-US" dirty="0"/>
              <a:t>Act professionally, especially around guests/colleagues</a:t>
            </a:r>
          </a:p>
          <a:p>
            <a:pPr lvl="1"/>
            <a:r>
              <a:rPr lang="en-US" dirty="0"/>
              <a:t>Respecting that all time in this room is to be used exclusively for this class.</a:t>
            </a:r>
          </a:p>
        </p:txBody>
      </p:sp>
    </p:spTree>
    <p:extLst>
      <p:ext uri="{BB962C8B-B14F-4D97-AF65-F5344CB8AC3E}">
        <p14:creationId xmlns:p14="http://schemas.microsoft.com/office/powerpoint/2010/main" val="40702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FE4B-744A-4EA8-B736-672848A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83A-23E8-4B91-8BB0-045FF095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to and from the auditorium without event</a:t>
            </a:r>
          </a:p>
          <a:p>
            <a:r>
              <a:rPr lang="en-US" dirty="0"/>
              <a:t>We were the first to arrive</a:t>
            </a:r>
          </a:p>
          <a:p>
            <a:r>
              <a:rPr lang="en-US" dirty="0"/>
              <a:t>We sat in a reasonable arrangement</a:t>
            </a:r>
          </a:p>
          <a:p>
            <a:r>
              <a:rPr lang="en-US" dirty="0"/>
              <a:t>We had our paperwork/pencils/something to write on</a:t>
            </a:r>
          </a:p>
          <a:p>
            <a:r>
              <a:rPr lang="en-US" dirty="0"/>
              <a:t>With one noted exception, everyone was respectful, stayed off their phones, and didn’t nod off.</a:t>
            </a:r>
          </a:p>
        </p:txBody>
      </p:sp>
    </p:spTree>
    <p:extLst>
      <p:ext uri="{BB962C8B-B14F-4D97-AF65-F5344CB8AC3E}">
        <p14:creationId xmlns:p14="http://schemas.microsoft.com/office/powerpoint/2010/main" val="2318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Nov12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640</Words>
  <Application>Microsoft Office PowerPoint</Application>
  <PresentationFormat>Widescreen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Nov5 Review</vt:lpstr>
      <vt:lpstr>I responded to your emails</vt:lpstr>
      <vt:lpstr>I am still grading your DocPacs</vt:lpstr>
      <vt:lpstr>Exam Results</vt:lpstr>
      <vt:lpstr>My mom is the Nocti judge</vt:lpstr>
      <vt:lpstr>Personal Improvement Plan</vt:lpstr>
      <vt:lpstr>How would I describe our contract?</vt:lpstr>
      <vt:lpstr>Thank you!</vt:lpstr>
      <vt:lpstr>Nov12 Preview</vt:lpstr>
      <vt:lpstr>“Easy” week this week</vt:lpstr>
      <vt:lpstr>Nov 8th</vt:lpstr>
      <vt:lpstr>Nov 9th and 10th</vt:lpstr>
      <vt:lpstr>Nov 11th</vt:lpstr>
      <vt:lpstr>November 12th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SMITH, CHRISTOPHER</cp:lastModifiedBy>
  <cp:revision>11</cp:revision>
  <dcterms:created xsi:type="dcterms:W3CDTF">2021-09-13T12:21:22Z</dcterms:created>
  <dcterms:modified xsi:type="dcterms:W3CDTF">2021-11-08T03:45:31Z</dcterms:modified>
</cp:coreProperties>
</file>