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71" r:id="rId4"/>
    <p:sldId id="264" r:id="rId5"/>
    <p:sldId id="272" r:id="rId6"/>
    <p:sldId id="265" r:id="rId7"/>
    <p:sldId id="270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16" autoAdjust="0"/>
  </p:normalViewPr>
  <p:slideViewPr>
    <p:cSldViewPr snapToGrid="0">
      <p:cViewPr varScale="1">
        <p:scale>
          <a:sx n="87" d="100"/>
          <a:sy n="87" d="100"/>
        </p:scale>
        <p:origin x="64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dd7fc2d5-9988-40ef-9498-c94fd49fd9a4" providerId="ADAL" clId="{2A9AC520-DC62-4840-AACD-4E511CDC94FB}"/>
    <pc:docChg chg="undo custSel addSld delSld modSld">
      <pc:chgData name="SMITH, CHRISTOPHER" userId="dd7fc2d5-9988-40ef-9498-c94fd49fd9a4" providerId="ADAL" clId="{2A9AC520-DC62-4840-AACD-4E511CDC94FB}" dt="2021-10-17T20:37:06.930" v="1285" actId="47"/>
      <pc:docMkLst>
        <pc:docMk/>
      </pc:docMkLst>
      <pc:sldChg chg="modSp mod">
        <pc:chgData name="SMITH, CHRISTOPHER" userId="dd7fc2d5-9988-40ef-9498-c94fd49fd9a4" providerId="ADAL" clId="{2A9AC520-DC62-4840-AACD-4E511CDC94FB}" dt="2021-10-17T20:29:31.058" v="2" actId="20577"/>
        <pc:sldMkLst>
          <pc:docMk/>
          <pc:sldMk cId="2872053222" sldId="256"/>
        </pc:sldMkLst>
        <pc:spChg chg="mod">
          <ac:chgData name="SMITH, CHRISTOPHER" userId="dd7fc2d5-9988-40ef-9498-c94fd49fd9a4" providerId="ADAL" clId="{2A9AC520-DC62-4840-AACD-4E511CDC94FB}" dt="2021-10-17T20:29:31.058" v="2" actId="20577"/>
          <ac:spMkLst>
            <pc:docMk/>
            <pc:sldMk cId="2872053222" sldId="256"/>
            <ac:spMk id="2" creationId="{B0DDA455-27CC-4A0B-9DFF-102E875E87A1}"/>
          </ac:spMkLst>
        </pc:spChg>
      </pc:sldChg>
    </pc:docChg>
  </pc:docChgLst>
  <pc:docChgLst>
    <pc:chgData name="SMITH, CHRISTOPHER" userId="dd7fc2d5-9988-40ef-9498-c94fd49fd9a4" providerId="ADAL" clId="{87500A4D-1F6C-4222-A778-84F776AB53F5}"/>
    <pc:docChg chg="custSel addSld delSld modSld sldOrd">
      <pc:chgData name="SMITH, CHRISTOPHER" userId="dd7fc2d5-9988-40ef-9498-c94fd49fd9a4" providerId="ADAL" clId="{87500A4D-1F6C-4222-A778-84F776AB53F5}" dt="2021-10-11T21:24:07.010" v="2700" actId="20577"/>
      <pc:docMkLst>
        <pc:docMk/>
      </pc:docMkLst>
      <pc:sldChg chg="modSp mod">
        <pc:chgData name="SMITH, CHRISTOPHER" userId="dd7fc2d5-9988-40ef-9498-c94fd49fd9a4" providerId="ADAL" clId="{87500A4D-1F6C-4222-A778-84F776AB53F5}" dt="2021-10-11T20:19:04.005" v="1" actId="20577"/>
        <pc:sldMkLst>
          <pc:docMk/>
          <pc:sldMk cId="2872053222" sldId="256"/>
        </pc:sldMkLst>
        <pc:spChg chg="mod">
          <ac:chgData name="SMITH, CHRISTOPHER" userId="dd7fc2d5-9988-40ef-9498-c94fd49fd9a4" providerId="ADAL" clId="{87500A4D-1F6C-4222-A778-84F776AB53F5}" dt="2021-10-11T20:19:04.005" v="1" actId="20577"/>
          <ac:spMkLst>
            <pc:docMk/>
            <pc:sldMk cId="2872053222" sldId="256"/>
            <ac:spMk id="2" creationId="{B0DDA455-27CC-4A0B-9DFF-102E875E87A1}"/>
          </ac:spMkLst>
        </pc:spChg>
      </pc:sldChg>
    </pc:docChg>
  </pc:docChgLst>
  <pc:docChgLst>
    <pc:chgData name="SMITH, CHRISTOPHER" userId="dd7fc2d5-9988-40ef-9498-c94fd49fd9a4" providerId="ADAL" clId="{2E3DF9F8-F5BB-4A45-935B-5FA8528BB918}"/>
    <pc:docChg chg="undo custSel addSld delSld modSld">
      <pc:chgData name="SMITH, CHRISTOPHER" userId="dd7fc2d5-9988-40ef-9498-c94fd49fd9a4" providerId="ADAL" clId="{2E3DF9F8-F5BB-4A45-935B-5FA8528BB918}" dt="2021-09-20T02:03:12.903" v="2162" actId="20577"/>
      <pc:docMkLst>
        <pc:docMk/>
      </pc:docMkLst>
      <pc:sldChg chg="modSp mod">
        <pc:chgData name="SMITH, CHRISTOPHER" userId="dd7fc2d5-9988-40ef-9498-c94fd49fd9a4" providerId="ADAL" clId="{2E3DF9F8-F5BB-4A45-935B-5FA8528BB918}" dt="2021-09-20T01:47:25.385" v="23" actId="20577"/>
        <pc:sldMkLst>
          <pc:docMk/>
          <pc:sldMk cId="2872053222" sldId="256"/>
        </pc:sldMkLst>
        <pc:spChg chg="mod">
          <ac:chgData name="SMITH, CHRISTOPHER" userId="dd7fc2d5-9988-40ef-9498-c94fd49fd9a4" providerId="ADAL" clId="{2E3DF9F8-F5BB-4A45-935B-5FA8528BB918}" dt="2021-09-20T01:47:18.634" v="2" actId="6549"/>
          <ac:spMkLst>
            <pc:docMk/>
            <pc:sldMk cId="2872053222" sldId="256"/>
            <ac:spMk id="2" creationId="{B0DDA455-27CC-4A0B-9DFF-102E875E87A1}"/>
          </ac:spMkLst>
        </pc:spChg>
        <pc:spChg chg="mod">
          <ac:chgData name="SMITH, CHRISTOPHER" userId="dd7fc2d5-9988-40ef-9498-c94fd49fd9a4" providerId="ADAL" clId="{2E3DF9F8-F5BB-4A45-935B-5FA8528BB918}" dt="2021-09-20T01:47:25.385" v="23" actId="20577"/>
          <ac:spMkLst>
            <pc:docMk/>
            <pc:sldMk cId="2872053222" sldId="256"/>
            <ac:spMk id="3" creationId="{89B9EAB1-518A-495A-9E0F-6750673C5EDD}"/>
          </ac:spMkLst>
        </pc:spChg>
      </pc:sldChg>
    </pc:docChg>
  </pc:docChgLst>
  <pc:docChgLst>
    <pc:chgData name="Christopher Smith" userId="dd7fc2d5-9988-40ef-9498-c94fd49fd9a4" providerId="ADAL" clId="{F5FE9139-2F49-4FE5-AAFE-43495F7F242F}"/>
    <pc:docChg chg="undo custSel addSld delSld modSld">
      <pc:chgData name="Christopher Smith" userId="dd7fc2d5-9988-40ef-9498-c94fd49fd9a4" providerId="ADAL" clId="{F5FE9139-2F49-4FE5-AAFE-43495F7F242F}" dt="2021-11-02T12:24:32.121" v="2184"/>
      <pc:docMkLst>
        <pc:docMk/>
      </pc:docMkLst>
      <pc:sldChg chg="modSp">
        <pc:chgData name="Christopher Smith" userId="dd7fc2d5-9988-40ef-9498-c94fd49fd9a4" providerId="ADAL" clId="{F5FE9139-2F49-4FE5-AAFE-43495F7F242F}" dt="2021-11-02T11:07:19.394" v="1" actId="20577"/>
        <pc:sldMkLst>
          <pc:docMk/>
          <pc:sldMk cId="2872053222" sldId="256"/>
        </pc:sldMkLst>
        <pc:spChg chg="mod">
          <ac:chgData name="Christopher Smith" userId="dd7fc2d5-9988-40ef-9498-c94fd49fd9a4" providerId="ADAL" clId="{F5FE9139-2F49-4FE5-AAFE-43495F7F242F}" dt="2021-11-02T11:07:19.394" v="1" actId="20577"/>
          <ac:spMkLst>
            <pc:docMk/>
            <pc:sldMk cId="2872053222" sldId="256"/>
            <ac:spMk id="2" creationId="{B0DDA455-27CC-4A0B-9DFF-102E875E87A1}"/>
          </ac:spMkLst>
        </pc:spChg>
      </pc:sldChg>
    </pc:docChg>
  </pc:docChgLst>
  <pc:docChgLst>
    <pc:chgData name="SMITH, CHRISTOPHER" userId="dd7fc2d5-9988-40ef-9498-c94fd49fd9a4" providerId="ADAL" clId="{FE837643-E0F2-400A-B10C-11C0EF073EC7}"/>
    <pc:docChg chg="undo custSel addSld delSld modSld sldOrd">
      <pc:chgData name="SMITH, CHRISTOPHER" userId="dd7fc2d5-9988-40ef-9498-c94fd49fd9a4" providerId="ADAL" clId="{FE837643-E0F2-400A-B10C-11C0EF073EC7}" dt="2021-09-27T01:45:28.390" v="3531"/>
      <pc:docMkLst>
        <pc:docMk/>
      </pc:docMkLst>
      <pc:sldChg chg="modSp mod">
        <pc:chgData name="SMITH, CHRISTOPHER" userId="dd7fc2d5-9988-40ef-9498-c94fd49fd9a4" providerId="ADAL" clId="{FE837643-E0F2-400A-B10C-11C0EF073EC7}" dt="2021-09-27T00:32:57.027" v="2" actId="20577"/>
        <pc:sldMkLst>
          <pc:docMk/>
          <pc:sldMk cId="2872053222" sldId="256"/>
        </pc:sldMkLst>
        <pc:spChg chg="mod">
          <ac:chgData name="SMITH, CHRISTOPHER" userId="dd7fc2d5-9988-40ef-9498-c94fd49fd9a4" providerId="ADAL" clId="{FE837643-E0F2-400A-B10C-11C0EF073EC7}" dt="2021-09-27T00:32:55.278" v="1" actId="20577"/>
          <ac:spMkLst>
            <pc:docMk/>
            <pc:sldMk cId="2872053222" sldId="256"/>
            <ac:spMk id="2" creationId="{B0DDA455-27CC-4A0B-9DFF-102E875E87A1}"/>
          </ac:spMkLst>
        </pc:spChg>
        <pc:spChg chg="mod">
          <ac:chgData name="SMITH, CHRISTOPHER" userId="dd7fc2d5-9988-40ef-9498-c94fd49fd9a4" providerId="ADAL" clId="{FE837643-E0F2-400A-B10C-11C0EF073EC7}" dt="2021-09-27T00:32:57.027" v="2" actId="20577"/>
          <ac:spMkLst>
            <pc:docMk/>
            <pc:sldMk cId="2872053222" sldId="256"/>
            <ac:spMk id="3" creationId="{89B9EAB1-518A-495A-9E0F-6750673C5EDD}"/>
          </ac:spMkLst>
        </pc:spChg>
      </pc:sldChg>
    </pc:docChg>
  </pc:docChgLst>
  <pc:docChgLst>
    <pc:chgData name="Christopher Smith" userId="dd7fc2d5-9988-40ef-9498-c94fd49fd9a4" providerId="ADAL" clId="{9859355B-DF66-48E4-93D4-0BB1971D0405}"/>
    <pc:docChg chg="custSel addSld delSld modSld">
      <pc:chgData name="Christopher Smith" userId="dd7fc2d5-9988-40ef-9498-c94fd49fd9a4" providerId="ADAL" clId="{9859355B-DF66-48E4-93D4-0BB1971D0405}" dt="2021-11-15T13:42:41.467" v="1754"/>
      <pc:docMkLst>
        <pc:docMk/>
      </pc:docMkLst>
      <pc:sldChg chg="modSp">
        <pc:chgData name="Christopher Smith" userId="dd7fc2d5-9988-40ef-9498-c94fd49fd9a4" providerId="ADAL" clId="{9859355B-DF66-48E4-93D4-0BB1971D0405}" dt="2021-11-15T12:16:38.734" v="2" actId="20577"/>
        <pc:sldMkLst>
          <pc:docMk/>
          <pc:sldMk cId="2872053222" sldId="256"/>
        </pc:sldMkLst>
        <pc:spChg chg="mod">
          <ac:chgData name="Christopher Smith" userId="dd7fc2d5-9988-40ef-9498-c94fd49fd9a4" providerId="ADAL" clId="{9859355B-DF66-48E4-93D4-0BB1971D0405}" dt="2021-11-15T12:16:38.734" v="2" actId="20577"/>
          <ac:spMkLst>
            <pc:docMk/>
            <pc:sldMk cId="2872053222" sldId="256"/>
            <ac:spMk id="2" creationId="{B0DDA455-27CC-4A0B-9DFF-102E875E87A1}"/>
          </ac:spMkLst>
        </pc:spChg>
      </pc:sldChg>
      <pc:sldChg chg="del">
        <pc:chgData name="Christopher Smith" userId="dd7fc2d5-9988-40ef-9498-c94fd49fd9a4" providerId="ADAL" clId="{9859355B-DF66-48E4-93D4-0BB1971D0405}" dt="2021-11-15T12:28:49.952" v="1415" actId="2696"/>
        <pc:sldMkLst>
          <pc:docMk/>
          <pc:sldMk cId="3517608278" sldId="257"/>
        </pc:sldMkLst>
      </pc:sldChg>
      <pc:sldChg chg="del">
        <pc:chgData name="Christopher Smith" userId="dd7fc2d5-9988-40ef-9498-c94fd49fd9a4" providerId="ADAL" clId="{9859355B-DF66-48E4-93D4-0BB1971D0405}" dt="2021-11-15T12:29:01.208" v="1418" actId="2696"/>
        <pc:sldMkLst>
          <pc:docMk/>
          <pc:sldMk cId="4070243619" sldId="258"/>
        </pc:sldMkLst>
      </pc:sldChg>
      <pc:sldChg chg="del">
        <pc:chgData name="Christopher Smith" userId="dd7fc2d5-9988-40ef-9498-c94fd49fd9a4" providerId="ADAL" clId="{9859355B-DF66-48E4-93D4-0BB1971D0405}" dt="2021-11-15T13:32:50.511" v="1421" actId="2696"/>
        <pc:sldMkLst>
          <pc:docMk/>
          <pc:sldMk cId="1782792490" sldId="259"/>
        </pc:sldMkLst>
      </pc:sldChg>
      <pc:sldChg chg="del">
        <pc:chgData name="Christopher Smith" userId="dd7fc2d5-9988-40ef-9498-c94fd49fd9a4" providerId="ADAL" clId="{9859355B-DF66-48E4-93D4-0BB1971D0405}" dt="2021-11-15T12:28:59.639" v="1417" actId="2696"/>
        <pc:sldMkLst>
          <pc:docMk/>
          <pc:sldMk cId="3119160608" sldId="260"/>
        </pc:sldMkLst>
      </pc:sldChg>
      <pc:sldChg chg="modSp modAnim">
        <pc:chgData name="Christopher Smith" userId="dd7fc2d5-9988-40ef-9498-c94fd49fd9a4" providerId="ADAL" clId="{9859355B-DF66-48E4-93D4-0BB1971D0405}" dt="2021-11-15T12:20:02.475" v="437" actId="20577"/>
        <pc:sldMkLst>
          <pc:docMk/>
          <pc:sldMk cId="3042121053" sldId="261"/>
        </pc:sldMkLst>
        <pc:spChg chg="mod">
          <ac:chgData name="Christopher Smith" userId="dd7fc2d5-9988-40ef-9498-c94fd49fd9a4" providerId="ADAL" clId="{9859355B-DF66-48E4-93D4-0BB1971D0405}" dt="2021-11-15T12:17:49.964" v="33" actId="20577"/>
          <ac:spMkLst>
            <pc:docMk/>
            <pc:sldMk cId="3042121053" sldId="261"/>
            <ac:spMk id="2" creationId="{2C0D272B-E5C9-4980-947E-B6C84019A9E5}"/>
          </ac:spMkLst>
        </pc:spChg>
        <pc:spChg chg="mod">
          <ac:chgData name="Christopher Smith" userId="dd7fc2d5-9988-40ef-9498-c94fd49fd9a4" providerId="ADAL" clId="{9859355B-DF66-48E4-93D4-0BB1971D0405}" dt="2021-11-15T12:20:02.475" v="437" actId="20577"/>
          <ac:spMkLst>
            <pc:docMk/>
            <pc:sldMk cId="3042121053" sldId="261"/>
            <ac:spMk id="3" creationId="{7E6ADCBE-37B3-4E5D-90EF-243F7B31359F}"/>
          </ac:spMkLst>
        </pc:spChg>
      </pc:sldChg>
      <pc:sldChg chg="del">
        <pc:chgData name="Christopher Smith" userId="dd7fc2d5-9988-40ef-9498-c94fd49fd9a4" providerId="ADAL" clId="{9859355B-DF66-48E4-93D4-0BB1971D0405}" dt="2021-11-15T12:28:52.344" v="1416" actId="2696"/>
        <pc:sldMkLst>
          <pc:docMk/>
          <pc:sldMk cId="2793945279" sldId="262"/>
        </pc:sldMkLst>
      </pc:sldChg>
      <pc:sldChg chg="del">
        <pc:chgData name="Christopher Smith" userId="dd7fc2d5-9988-40ef-9498-c94fd49fd9a4" providerId="ADAL" clId="{9859355B-DF66-48E4-93D4-0BB1971D0405}" dt="2021-11-15T12:29:03.719" v="1419" actId="2696"/>
        <pc:sldMkLst>
          <pc:docMk/>
          <pc:sldMk cId="2318138617" sldId="263"/>
        </pc:sldMkLst>
      </pc:sldChg>
      <pc:sldChg chg="modSp modAnim">
        <pc:chgData name="Christopher Smith" userId="dd7fc2d5-9988-40ef-9498-c94fd49fd9a4" providerId="ADAL" clId="{9859355B-DF66-48E4-93D4-0BB1971D0405}" dt="2021-11-15T13:42:34.273" v="1751"/>
        <pc:sldMkLst>
          <pc:docMk/>
          <pc:sldMk cId="3331956727" sldId="264"/>
        </pc:sldMkLst>
        <pc:spChg chg="mod">
          <ac:chgData name="Christopher Smith" userId="dd7fc2d5-9988-40ef-9498-c94fd49fd9a4" providerId="ADAL" clId="{9859355B-DF66-48E4-93D4-0BB1971D0405}" dt="2021-11-15T12:22:35.100" v="831" actId="20577"/>
          <ac:spMkLst>
            <pc:docMk/>
            <pc:sldMk cId="3331956727" sldId="264"/>
            <ac:spMk id="2" creationId="{F9518460-EE65-4422-9F39-333F6A7DB892}"/>
          </ac:spMkLst>
        </pc:spChg>
        <pc:spChg chg="mod">
          <ac:chgData name="Christopher Smith" userId="dd7fc2d5-9988-40ef-9498-c94fd49fd9a4" providerId="ADAL" clId="{9859355B-DF66-48E4-93D4-0BB1971D0405}" dt="2021-11-15T12:27:40.652" v="1196" actId="20577"/>
          <ac:spMkLst>
            <pc:docMk/>
            <pc:sldMk cId="3331956727" sldId="264"/>
            <ac:spMk id="3" creationId="{45BA47D2-F686-403F-BC1B-B65305BE484B}"/>
          </ac:spMkLst>
        </pc:spChg>
      </pc:sldChg>
      <pc:sldChg chg="modSp">
        <pc:chgData name="Christopher Smith" userId="dd7fc2d5-9988-40ef-9498-c94fd49fd9a4" providerId="ADAL" clId="{9859355B-DF66-48E4-93D4-0BB1971D0405}" dt="2021-11-15T13:40:48.776" v="1427" actId="20577"/>
        <pc:sldMkLst>
          <pc:docMk/>
          <pc:sldMk cId="4004298847" sldId="265"/>
        </pc:sldMkLst>
        <pc:spChg chg="mod">
          <ac:chgData name="Christopher Smith" userId="dd7fc2d5-9988-40ef-9498-c94fd49fd9a4" providerId="ADAL" clId="{9859355B-DF66-48E4-93D4-0BB1971D0405}" dt="2021-11-15T13:40:48.776" v="1427" actId="20577"/>
          <ac:spMkLst>
            <pc:docMk/>
            <pc:sldMk cId="4004298847" sldId="265"/>
            <ac:spMk id="2" creationId="{B0DDA455-27CC-4A0B-9DFF-102E875E87A1}"/>
          </ac:spMkLst>
        </pc:spChg>
      </pc:sldChg>
      <pc:sldChg chg="del">
        <pc:chgData name="Christopher Smith" userId="dd7fc2d5-9988-40ef-9498-c94fd49fd9a4" providerId="ADAL" clId="{9859355B-DF66-48E4-93D4-0BB1971D0405}" dt="2021-11-15T13:32:50.675" v="1422" actId="2696"/>
        <pc:sldMkLst>
          <pc:docMk/>
          <pc:sldMk cId="525263722" sldId="266"/>
        </pc:sldMkLst>
      </pc:sldChg>
      <pc:sldChg chg="del">
        <pc:chgData name="Christopher Smith" userId="dd7fc2d5-9988-40ef-9498-c94fd49fd9a4" providerId="ADAL" clId="{9859355B-DF66-48E4-93D4-0BB1971D0405}" dt="2021-11-15T13:32:51.341" v="1423" actId="2696"/>
        <pc:sldMkLst>
          <pc:docMk/>
          <pc:sldMk cId="87243846" sldId="267"/>
        </pc:sldMkLst>
      </pc:sldChg>
      <pc:sldChg chg="del">
        <pc:chgData name="Christopher Smith" userId="dd7fc2d5-9988-40ef-9498-c94fd49fd9a4" providerId="ADAL" clId="{9859355B-DF66-48E4-93D4-0BB1971D0405}" dt="2021-11-15T13:32:51.804" v="1424" actId="2696"/>
        <pc:sldMkLst>
          <pc:docMk/>
          <pc:sldMk cId="2392031311" sldId="268"/>
        </pc:sldMkLst>
      </pc:sldChg>
      <pc:sldChg chg="del">
        <pc:chgData name="Christopher Smith" userId="dd7fc2d5-9988-40ef-9498-c94fd49fd9a4" providerId="ADAL" clId="{9859355B-DF66-48E4-93D4-0BB1971D0405}" dt="2021-11-15T13:32:54.495" v="1425" actId="2696"/>
        <pc:sldMkLst>
          <pc:docMk/>
          <pc:sldMk cId="2342446492" sldId="269"/>
        </pc:sldMkLst>
      </pc:sldChg>
      <pc:sldChg chg="modSp modAnim">
        <pc:chgData name="Christopher Smith" userId="dd7fc2d5-9988-40ef-9498-c94fd49fd9a4" providerId="ADAL" clId="{9859355B-DF66-48E4-93D4-0BB1971D0405}" dt="2021-11-15T13:42:39.139" v="1753"/>
        <pc:sldMkLst>
          <pc:docMk/>
          <pc:sldMk cId="1956831741" sldId="270"/>
        </pc:sldMkLst>
        <pc:spChg chg="mod">
          <ac:chgData name="Christopher Smith" userId="dd7fc2d5-9988-40ef-9498-c94fd49fd9a4" providerId="ADAL" clId="{9859355B-DF66-48E4-93D4-0BB1971D0405}" dt="2021-11-15T13:40:59.641" v="1450" actId="20577"/>
          <ac:spMkLst>
            <pc:docMk/>
            <pc:sldMk cId="1956831741" sldId="270"/>
            <ac:spMk id="2" creationId="{F25B9648-5F91-4DD4-80C7-96C2083CFA37}"/>
          </ac:spMkLst>
        </pc:spChg>
        <pc:spChg chg="mod">
          <ac:chgData name="Christopher Smith" userId="dd7fc2d5-9988-40ef-9498-c94fd49fd9a4" providerId="ADAL" clId="{9859355B-DF66-48E4-93D4-0BB1971D0405}" dt="2021-11-15T13:41:21.529" v="1519" actId="20577"/>
          <ac:spMkLst>
            <pc:docMk/>
            <pc:sldMk cId="1956831741" sldId="270"/>
            <ac:spMk id="3" creationId="{E2C8BD42-66B4-42F6-9806-829CA365E8DF}"/>
          </ac:spMkLst>
        </pc:spChg>
      </pc:sldChg>
      <pc:sldChg chg="modSp add modAnim">
        <pc:chgData name="Christopher Smith" userId="dd7fc2d5-9988-40ef-9498-c94fd49fd9a4" providerId="ADAL" clId="{9859355B-DF66-48E4-93D4-0BB1971D0405}" dt="2021-11-15T13:42:32.439" v="1750"/>
        <pc:sldMkLst>
          <pc:docMk/>
          <pc:sldMk cId="1415732529" sldId="271"/>
        </pc:sldMkLst>
        <pc:spChg chg="mod">
          <ac:chgData name="Christopher Smith" userId="dd7fc2d5-9988-40ef-9498-c94fd49fd9a4" providerId="ADAL" clId="{9859355B-DF66-48E4-93D4-0BB1971D0405}" dt="2021-11-15T12:20:32.348" v="538" actId="20577"/>
          <ac:spMkLst>
            <pc:docMk/>
            <pc:sldMk cId="1415732529" sldId="271"/>
            <ac:spMk id="2" creationId="{CDA3AB1E-C56D-4C6C-A2CE-3FD6EF761DC7}"/>
          </ac:spMkLst>
        </pc:spChg>
        <pc:spChg chg="mod">
          <ac:chgData name="Christopher Smith" userId="dd7fc2d5-9988-40ef-9498-c94fd49fd9a4" providerId="ADAL" clId="{9859355B-DF66-48E4-93D4-0BB1971D0405}" dt="2021-11-15T12:22:15.051" v="810" actId="20577"/>
          <ac:spMkLst>
            <pc:docMk/>
            <pc:sldMk cId="1415732529" sldId="271"/>
            <ac:spMk id="3" creationId="{C93498CF-9439-4FFA-9A3B-F6D2A9193BA9}"/>
          </ac:spMkLst>
        </pc:spChg>
      </pc:sldChg>
      <pc:sldChg chg="modSp add modAnim">
        <pc:chgData name="Christopher Smith" userId="dd7fc2d5-9988-40ef-9498-c94fd49fd9a4" providerId="ADAL" clId="{9859355B-DF66-48E4-93D4-0BB1971D0405}" dt="2021-11-15T13:42:37.061" v="1752"/>
        <pc:sldMkLst>
          <pc:docMk/>
          <pc:sldMk cId="2714491185" sldId="272"/>
        </pc:sldMkLst>
        <pc:spChg chg="mod">
          <ac:chgData name="Christopher Smith" userId="dd7fc2d5-9988-40ef-9498-c94fd49fd9a4" providerId="ADAL" clId="{9859355B-DF66-48E4-93D4-0BB1971D0405}" dt="2021-11-15T12:27:51.274" v="1207" actId="20577"/>
          <ac:spMkLst>
            <pc:docMk/>
            <pc:sldMk cId="2714491185" sldId="272"/>
            <ac:spMk id="2" creationId="{7FDC93E5-E79B-4EBF-B464-50A8DF49C75A}"/>
          </ac:spMkLst>
        </pc:spChg>
        <pc:spChg chg="mod">
          <ac:chgData name="Christopher Smith" userId="dd7fc2d5-9988-40ef-9498-c94fd49fd9a4" providerId="ADAL" clId="{9859355B-DF66-48E4-93D4-0BB1971D0405}" dt="2021-11-15T12:28:43.197" v="1413" actId="20577"/>
          <ac:spMkLst>
            <pc:docMk/>
            <pc:sldMk cId="2714491185" sldId="272"/>
            <ac:spMk id="3" creationId="{BB65735C-4AFB-4C35-91CA-BEA3516715D4}"/>
          </ac:spMkLst>
        </pc:spChg>
      </pc:sldChg>
      <pc:sldChg chg="add del">
        <pc:chgData name="Christopher Smith" userId="dd7fc2d5-9988-40ef-9498-c94fd49fd9a4" providerId="ADAL" clId="{9859355B-DF66-48E4-93D4-0BB1971D0405}" dt="2021-11-15T13:32:37.855" v="1420" actId="2696"/>
        <pc:sldMkLst>
          <pc:docMk/>
          <pc:sldMk cId="147720940" sldId="273"/>
        </pc:sldMkLst>
      </pc:sldChg>
      <pc:sldChg chg="modSp add modAnim">
        <pc:chgData name="Christopher Smith" userId="dd7fc2d5-9988-40ef-9498-c94fd49fd9a4" providerId="ADAL" clId="{9859355B-DF66-48E4-93D4-0BB1971D0405}" dt="2021-11-15T13:42:41.467" v="1754"/>
        <pc:sldMkLst>
          <pc:docMk/>
          <pc:sldMk cId="184815397" sldId="273"/>
        </pc:sldMkLst>
        <pc:spChg chg="mod">
          <ac:chgData name="Christopher Smith" userId="dd7fc2d5-9988-40ef-9498-c94fd49fd9a4" providerId="ADAL" clId="{9859355B-DF66-48E4-93D4-0BB1971D0405}" dt="2021-11-15T13:41:29.449" v="1552" actId="20577"/>
          <ac:spMkLst>
            <pc:docMk/>
            <pc:sldMk cId="184815397" sldId="273"/>
            <ac:spMk id="2" creationId="{0601EFB9-8642-4E0F-997E-C884C96663EC}"/>
          </ac:spMkLst>
        </pc:spChg>
        <pc:spChg chg="mod">
          <ac:chgData name="Christopher Smith" userId="dd7fc2d5-9988-40ef-9498-c94fd49fd9a4" providerId="ADAL" clId="{9859355B-DF66-48E4-93D4-0BB1971D0405}" dt="2021-11-15T13:42:20.103" v="1749" actId="20577"/>
          <ac:spMkLst>
            <pc:docMk/>
            <pc:sldMk cId="184815397" sldId="273"/>
            <ac:spMk id="3" creationId="{8AF0CF02-3301-4E80-BF6F-8F79561DEE93}"/>
          </ac:spMkLst>
        </pc:spChg>
      </pc:sldChg>
    </pc:docChg>
  </pc:docChgLst>
  <pc:docChgLst>
    <pc:chgData name="SMITH, CHRISTOPHER" userId="dd7fc2d5-9988-40ef-9498-c94fd49fd9a4" providerId="ADAL" clId="{B1A218C7-5337-466E-A260-AC4113C4096F}"/>
    <pc:docChg chg="undo custSel addSld delSld modSld sldOrd">
      <pc:chgData name="SMITH, CHRISTOPHER" userId="dd7fc2d5-9988-40ef-9498-c94fd49fd9a4" providerId="ADAL" clId="{B1A218C7-5337-466E-A260-AC4113C4096F}" dt="2021-11-08T03:45:27.512" v="4830"/>
      <pc:docMkLst>
        <pc:docMk/>
      </pc:docMkLst>
      <pc:sldChg chg="modSp mod">
        <pc:chgData name="SMITH, CHRISTOPHER" userId="dd7fc2d5-9988-40ef-9498-c94fd49fd9a4" providerId="ADAL" clId="{B1A218C7-5337-466E-A260-AC4113C4096F}" dt="2021-11-08T01:51:58.551" v="7" actId="20577"/>
        <pc:sldMkLst>
          <pc:docMk/>
          <pc:sldMk cId="2872053222" sldId="256"/>
        </pc:sldMkLst>
        <pc:spChg chg="mod">
          <ac:chgData name="SMITH, CHRISTOPHER" userId="dd7fc2d5-9988-40ef-9498-c94fd49fd9a4" providerId="ADAL" clId="{B1A218C7-5337-466E-A260-AC4113C4096F}" dt="2021-11-08T01:51:58.551" v="7" actId="20577"/>
          <ac:spMkLst>
            <pc:docMk/>
            <pc:sldMk cId="2872053222" sldId="256"/>
            <ac:spMk id="2" creationId="{B0DDA455-27CC-4A0B-9DFF-102E875E87A1}"/>
          </ac:spMkLst>
        </pc:spChg>
      </pc:sldChg>
      <pc:sldChg chg="modSp new mod ord modAnim">
        <pc:chgData name="SMITH, CHRISTOPHER" userId="dd7fc2d5-9988-40ef-9498-c94fd49fd9a4" providerId="ADAL" clId="{B1A218C7-5337-466E-A260-AC4113C4096F}" dt="2021-11-08T02:50:19.987" v="4741"/>
        <pc:sldMkLst>
          <pc:docMk/>
          <pc:sldMk cId="3042121053" sldId="261"/>
        </pc:sldMkLst>
        <pc:spChg chg="mod">
          <ac:chgData name="SMITH, CHRISTOPHER" userId="dd7fc2d5-9988-40ef-9498-c94fd49fd9a4" providerId="ADAL" clId="{B1A218C7-5337-466E-A260-AC4113C4096F}" dt="2021-11-08T02:15:59.111" v="2051" actId="20577"/>
          <ac:spMkLst>
            <pc:docMk/>
            <pc:sldMk cId="3042121053" sldId="261"/>
            <ac:spMk id="2" creationId="{2C0D272B-E5C9-4980-947E-B6C84019A9E5}"/>
          </ac:spMkLst>
        </pc:spChg>
        <pc:spChg chg="mod">
          <ac:chgData name="SMITH, CHRISTOPHER" userId="dd7fc2d5-9988-40ef-9498-c94fd49fd9a4" providerId="ADAL" clId="{B1A218C7-5337-466E-A260-AC4113C4096F}" dt="2021-11-08T02:16:49.881" v="2209" actId="20577"/>
          <ac:spMkLst>
            <pc:docMk/>
            <pc:sldMk cId="3042121053" sldId="261"/>
            <ac:spMk id="3" creationId="{7E6ADCBE-37B3-4E5D-90EF-243F7B31359F}"/>
          </ac:spMkLst>
        </pc:spChg>
      </pc:sldChg>
      <pc:sldChg chg="modSp new mod modAnim">
        <pc:chgData name="SMITH, CHRISTOPHER" userId="dd7fc2d5-9988-40ef-9498-c94fd49fd9a4" providerId="ADAL" clId="{B1A218C7-5337-466E-A260-AC4113C4096F}" dt="2021-11-08T02:50:21.693" v="4742"/>
        <pc:sldMkLst>
          <pc:docMk/>
          <pc:sldMk cId="3331956727" sldId="264"/>
        </pc:sldMkLst>
        <pc:spChg chg="mod">
          <ac:chgData name="SMITH, CHRISTOPHER" userId="dd7fc2d5-9988-40ef-9498-c94fd49fd9a4" providerId="ADAL" clId="{B1A218C7-5337-466E-A260-AC4113C4096F}" dt="2021-11-08T02:40:49.624" v="3498" actId="20577"/>
          <ac:spMkLst>
            <pc:docMk/>
            <pc:sldMk cId="3331956727" sldId="264"/>
            <ac:spMk id="2" creationId="{F9518460-EE65-4422-9F39-333F6A7DB892}"/>
          </ac:spMkLst>
        </pc:spChg>
        <pc:spChg chg="mod">
          <ac:chgData name="SMITH, CHRISTOPHER" userId="dd7fc2d5-9988-40ef-9498-c94fd49fd9a4" providerId="ADAL" clId="{B1A218C7-5337-466E-A260-AC4113C4096F}" dt="2021-11-08T02:41:22.972" v="3638" actId="20577"/>
          <ac:spMkLst>
            <pc:docMk/>
            <pc:sldMk cId="3331956727" sldId="264"/>
            <ac:spMk id="3" creationId="{45BA47D2-F686-403F-BC1B-B65305BE484B}"/>
          </ac:spMkLst>
        </pc:spChg>
      </pc:sldChg>
      <pc:sldChg chg="modSp add mod ord">
        <pc:chgData name="SMITH, CHRISTOPHER" userId="dd7fc2d5-9988-40ef-9498-c94fd49fd9a4" providerId="ADAL" clId="{B1A218C7-5337-466E-A260-AC4113C4096F}" dt="2021-11-08T02:41:55.116" v="3647" actId="20577"/>
        <pc:sldMkLst>
          <pc:docMk/>
          <pc:sldMk cId="4004298847" sldId="265"/>
        </pc:sldMkLst>
        <pc:spChg chg="mod">
          <ac:chgData name="SMITH, CHRISTOPHER" userId="dd7fc2d5-9988-40ef-9498-c94fd49fd9a4" providerId="ADAL" clId="{B1A218C7-5337-466E-A260-AC4113C4096F}" dt="2021-11-08T02:41:55.116" v="3647" actId="20577"/>
          <ac:spMkLst>
            <pc:docMk/>
            <pc:sldMk cId="4004298847" sldId="265"/>
            <ac:spMk id="2" creationId="{B0DDA455-27CC-4A0B-9DFF-102E875E87A1}"/>
          </ac:spMkLst>
        </pc:spChg>
      </pc:sldChg>
      <pc:sldChg chg="modSp new mod">
        <pc:chgData name="SMITH, CHRISTOPHER" userId="dd7fc2d5-9988-40ef-9498-c94fd49fd9a4" providerId="ADAL" clId="{B1A218C7-5337-466E-A260-AC4113C4096F}" dt="2021-11-08T02:50:12.410" v="4740" actId="20577"/>
        <pc:sldMkLst>
          <pc:docMk/>
          <pc:sldMk cId="1956831741" sldId="270"/>
        </pc:sldMkLst>
        <pc:spChg chg="mod">
          <ac:chgData name="SMITH, CHRISTOPHER" userId="dd7fc2d5-9988-40ef-9498-c94fd49fd9a4" providerId="ADAL" clId="{B1A218C7-5337-466E-A260-AC4113C4096F}" dt="2021-11-08T02:50:12.410" v="4740" actId="20577"/>
          <ac:spMkLst>
            <pc:docMk/>
            <pc:sldMk cId="1956831741" sldId="270"/>
            <ac:spMk id="2" creationId="{F25B9648-5F91-4DD4-80C7-96C2083CFA37}"/>
          </ac:spMkLst>
        </pc:spChg>
      </pc:sldChg>
    </pc:docChg>
  </pc:docChgLst>
  <pc:docChgLst>
    <pc:chgData name="SMITH, CHRISTOPHER" userId="dd7fc2d5-9988-40ef-9498-c94fd49fd9a4" providerId="ADAL" clId="{EC257339-6AF2-437C-A8FD-4CBC19161F7B}"/>
    <pc:docChg chg="undo custSel addSld delSld modSld sldOrd">
      <pc:chgData name="SMITH, CHRISTOPHER" userId="dd7fc2d5-9988-40ef-9498-c94fd49fd9a4" providerId="ADAL" clId="{EC257339-6AF2-437C-A8FD-4CBC19161F7B}" dt="2021-10-04T01:28:18.220" v="4466" actId="20577"/>
      <pc:docMkLst>
        <pc:docMk/>
      </pc:docMkLst>
      <pc:sldChg chg="modSp mod">
        <pc:chgData name="SMITH, CHRISTOPHER" userId="dd7fc2d5-9988-40ef-9498-c94fd49fd9a4" providerId="ADAL" clId="{EC257339-6AF2-437C-A8FD-4CBC19161F7B}" dt="2021-10-04T00:48:46.330" v="3" actId="20577"/>
        <pc:sldMkLst>
          <pc:docMk/>
          <pc:sldMk cId="2872053222" sldId="256"/>
        </pc:sldMkLst>
        <pc:spChg chg="mod">
          <ac:chgData name="SMITH, CHRISTOPHER" userId="dd7fc2d5-9988-40ef-9498-c94fd49fd9a4" providerId="ADAL" clId="{EC257339-6AF2-437C-A8FD-4CBC19161F7B}" dt="2021-10-04T00:48:46.330" v="3" actId="20577"/>
          <ac:spMkLst>
            <pc:docMk/>
            <pc:sldMk cId="2872053222" sldId="256"/>
            <ac:spMk id="2" creationId="{B0DDA455-27CC-4A0B-9DFF-102E875E87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8A99A-9010-49A2-8C18-2E5BE70F37B1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97ADC-75C4-4E70-987A-07995463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97ADC-75C4-4E70-987A-079954635A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2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97ADC-75C4-4E70-987A-079954635A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1682-FE6C-4D8B-A9D6-604AA03B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AC863-4C28-436D-A529-4F230603B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988B3-2754-4BA7-8CD8-FB185219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9FE7E-26F0-44B6-A6D6-DE91897E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9E4F7-00CE-40E8-B34A-0A283C3F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5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E1D6-0172-4709-A42C-02054EC8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EA7BE-B32C-44EA-95BF-0079DE00E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288B4-7336-41F2-B42F-24390406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7DDA9-A6B0-4ED5-8897-CC961661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B3F0B-70E7-4F05-B96D-16AD3D86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4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60E66-2ACC-46A3-87DD-A2B22CD1E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D39CE-FC55-4C34-B7DE-63AD41784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D3723-91B1-40CC-8F55-12BE7443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C1934-86D8-42F5-BE1C-ADB60358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5EF5D-4721-4272-B566-FB44D6D6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3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25C1-ED4C-410F-8379-756C766A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9F5E-2D68-43AE-BFB6-29526C120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2A2DB-1DF0-411B-9638-42E4FD06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D303C-E22E-42C8-971F-7250FF45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0E9E2-0443-425B-ABAB-DC790DBC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8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DD98-27B8-406A-B57C-5D83C1C19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51F01-7CE3-4A0A-8F58-56757A04A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BEB33-DD82-4331-8EB4-F94EE90F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F9FB-041B-4697-AB91-73893F06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D55E8-D5E5-423B-985E-EF37A9A8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3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5187-A9AE-46AE-8BA6-F9F9DCD2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B8B5-833F-430C-B80C-A1C33AA82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5EE58-9970-42D0-B41F-104D63F37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2E82A-BE8F-4806-9FD2-0F161E30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6BB8A-48B9-4302-AF6E-A6D31B5F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629B0-A6F4-4CC1-84AB-A188695C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3EFF-B24A-4EE5-BA93-AD0A2DC3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10779-57B3-475E-B86C-B59604A0F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CF740-2EAC-4946-B448-4D1F88E83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B0123-7965-4D6F-A0CB-F667F310E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E9285-930C-4517-A141-02D0D6C23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D0094-FD7E-4565-90AA-5F905E23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3AC03-4D45-4B83-9550-ACDAF73F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8A773-CB25-431E-8D0A-5E6AE87A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4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2B75-E2B1-4EB8-B891-C882E39D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B6D7C-B694-4812-8E23-1FBD0FEB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7068F-3114-4DFA-B034-66799A94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D3201-480D-47FF-A189-D5D45DD8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4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B7D4B6-F923-416F-8290-3438F636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007E5-0643-4AC7-81A0-8A07C353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18326-036D-4D3D-9798-C41357CB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2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059E-1F3F-4388-AAAA-3A7280E7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CEE73-AFC9-44FC-8003-FB406F07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D0169-8ABB-4779-9C91-E1F023D78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FDE8B-0FB7-4DDE-9BB9-E23AB8B0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26810-BB77-4396-9CAB-F138EC0F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5D5F3-94DE-424D-8255-129D446B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2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35D8-A94E-418A-A508-F2ACFF397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8BEFB7-8417-4E22-B77A-5DB6BCB03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86486-C781-4116-BB9C-9707EBD1C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D6567-49BC-483C-9941-DE047637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77612-4493-4D0A-931D-AFD191F6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985A-7C87-4AE5-A746-BD486811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8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13173-FFB9-4A73-A4F8-E3AFD758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7D4AE-E534-49C3-B5C6-F1C0430FB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A1779-4B03-4A96-977B-3710CBB57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2640-0ADC-4303-AF0D-362018433BB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9B269-1C95-475B-91E4-E5AA2D7CA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ECAB1-77D2-4EDA-BABC-95B8F186A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5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A455-27CC-4A0B-9DFF-102E875E8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Nov12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9EAB1-518A-495A-9E0F-6750673C5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5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272B-E5C9-4980-947E-B6C84019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Yourself: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ADCBE-37B3-4E5D-90EF-243F7B313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I know I have the most recent version of the </a:t>
            </a:r>
            <a:r>
              <a:rPr lang="en-US" dirty="0" err="1"/>
              <a:t>DocPac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On Friday, before you start filling out the Reflection:</a:t>
            </a:r>
          </a:p>
          <a:p>
            <a:r>
              <a:rPr lang="en-US" dirty="0"/>
              <a:t>Check #upper2122 for </a:t>
            </a:r>
            <a:r>
              <a:rPr lang="en-US" dirty="0" err="1"/>
              <a:t>Github</a:t>
            </a:r>
            <a:r>
              <a:rPr lang="en-US" dirty="0"/>
              <a:t> Bot updates</a:t>
            </a:r>
          </a:p>
          <a:p>
            <a:r>
              <a:rPr lang="en-US" dirty="0"/>
              <a:t>Check the </a:t>
            </a:r>
            <a:r>
              <a:rPr lang="en-US" dirty="0" err="1"/>
              <a:t>Github</a:t>
            </a:r>
            <a:r>
              <a:rPr lang="en-US" dirty="0"/>
              <a:t> Repo for dates on last changes</a:t>
            </a:r>
          </a:p>
          <a:p>
            <a:r>
              <a:rPr lang="en-US" dirty="0"/>
              <a:t>Fetch the ‘main’ branch of the </a:t>
            </a:r>
            <a:r>
              <a:rPr lang="en-US" dirty="0" err="1"/>
              <a:t>Github</a:t>
            </a:r>
            <a:r>
              <a:rPr lang="en-US" dirty="0"/>
              <a:t> Repo to your local machine and look at the file.</a:t>
            </a:r>
          </a:p>
        </p:txBody>
      </p:sp>
    </p:spTree>
    <p:extLst>
      <p:ext uri="{BB962C8B-B14F-4D97-AF65-F5344CB8AC3E}">
        <p14:creationId xmlns:p14="http://schemas.microsoft.com/office/powerpoint/2010/main" val="304212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3AB1E-C56D-4C6C-A2CE-3FD6EF76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Improvement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498CF-9439-4FFA-9A3B-F6D2A9193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was in the </a:t>
            </a:r>
            <a:r>
              <a:rPr lang="en-US" dirty="0" err="1"/>
              <a:t>DocPac</a:t>
            </a:r>
            <a:r>
              <a:rPr lang="en-US" dirty="0"/>
              <a:t> Nov5</a:t>
            </a:r>
          </a:p>
          <a:p>
            <a:pPr lvl="1"/>
            <a:r>
              <a:rPr lang="en-US" dirty="0"/>
              <a:t>It was bonus to everyone except three people</a:t>
            </a:r>
          </a:p>
          <a:p>
            <a:r>
              <a:rPr lang="en-US" dirty="0"/>
              <a:t>If you did the PIP and got 100% on both DocPacs…</a:t>
            </a:r>
          </a:p>
          <a:p>
            <a:pPr lvl="1"/>
            <a:r>
              <a:rPr lang="en-US" dirty="0"/>
              <a:t>…but you failed the Exam…</a:t>
            </a:r>
          </a:p>
          <a:p>
            <a:pPr lvl="1"/>
            <a:r>
              <a:rPr lang="en-US" dirty="0"/>
              <a:t>…you would still have a 75% C right now</a:t>
            </a:r>
          </a:p>
          <a:p>
            <a:r>
              <a:rPr lang="en-US" dirty="0"/>
              <a:t>Don’t let opportunities pass you by. Do everything 110%</a:t>
            </a:r>
          </a:p>
        </p:txBody>
      </p:sp>
    </p:spTree>
    <p:extLst>
      <p:ext uri="{BB962C8B-B14F-4D97-AF65-F5344CB8AC3E}">
        <p14:creationId xmlns:p14="http://schemas.microsoft.com/office/powerpoint/2010/main" val="14157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8460-EE65-4422-9F39-333F6A7D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House Volunteers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A47D2-F686-403F-BC1B-B65305BE4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Jason, </a:t>
            </a:r>
            <a:r>
              <a:rPr lang="en-US" dirty="0" err="1"/>
              <a:t>Jaysin</a:t>
            </a:r>
            <a:r>
              <a:rPr lang="en-US" dirty="0"/>
              <a:t>, Jaison, </a:t>
            </a:r>
            <a:r>
              <a:rPr lang="en-US" dirty="0" err="1"/>
              <a:t>Gaesun</a:t>
            </a:r>
            <a:r>
              <a:rPr lang="en-US" dirty="0"/>
              <a:t>, </a:t>
            </a:r>
            <a:r>
              <a:rPr lang="en-US" dirty="0" err="1"/>
              <a:t>Jaasun</a:t>
            </a:r>
            <a:r>
              <a:rPr lang="en-US" dirty="0"/>
              <a:t>, </a:t>
            </a:r>
            <a:r>
              <a:rPr lang="en-US" dirty="0" err="1"/>
              <a:t>Jaesin</a:t>
            </a:r>
            <a:r>
              <a:rPr lang="en-US" dirty="0"/>
              <a:t>, Jay-Son, and </a:t>
            </a:r>
            <a:r>
              <a:rPr lang="en-US" dirty="0" err="1"/>
              <a:t>Jyashun</a:t>
            </a:r>
            <a:endParaRPr lang="en-US" dirty="0"/>
          </a:p>
          <a:p>
            <a:r>
              <a:rPr lang="en-US" dirty="0"/>
              <a:t>JK, it was Jayson, </a:t>
            </a:r>
            <a:r>
              <a:rPr lang="en-US" dirty="0" err="1"/>
              <a:t>Jaysin</a:t>
            </a:r>
            <a:r>
              <a:rPr lang="en-US" dirty="0"/>
              <a:t>, Jacob, John and </a:t>
            </a:r>
            <a:r>
              <a:rPr lang="en-US" dirty="0" err="1"/>
              <a:t>Treyson</a:t>
            </a:r>
            <a:endParaRPr lang="en-US" dirty="0"/>
          </a:p>
          <a:p>
            <a:pPr lvl="1"/>
            <a:r>
              <a:rPr lang="en-US" dirty="0"/>
              <a:t>And Chris</a:t>
            </a:r>
          </a:p>
          <a:p>
            <a:r>
              <a:rPr lang="en-US" dirty="0"/>
              <a:t>Thank you for showing up and helping</a:t>
            </a:r>
          </a:p>
          <a:p>
            <a:r>
              <a:rPr lang="en-US" dirty="0"/>
              <a:t>Remember that this is the stuff that gets your good references when you go for job interviews</a:t>
            </a:r>
          </a:p>
        </p:txBody>
      </p:sp>
    </p:spTree>
    <p:extLst>
      <p:ext uri="{BB962C8B-B14F-4D97-AF65-F5344CB8AC3E}">
        <p14:creationId xmlns:p14="http://schemas.microsoft.com/office/powerpoint/2010/main" val="333195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93E5-E79B-4EBF-B464-50A8DF49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Codecademy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5735C-4AFB-4C35-91CA-BEA351671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we’re still doing it</a:t>
            </a:r>
          </a:p>
          <a:p>
            <a:r>
              <a:rPr lang="en-US" dirty="0"/>
              <a:t>MOST people are keeping up with it. Good job.</a:t>
            </a:r>
          </a:p>
          <a:p>
            <a:r>
              <a:rPr lang="en-US" dirty="0"/>
              <a:t>One person just did all of it…</a:t>
            </a:r>
          </a:p>
          <a:p>
            <a:r>
              <a:rPr lang="en-US" dirty="0"/>
              <a:t>Make sure you practice it and retain it</a:t>
            </a:r>
          </a:p>
          <a:p>
            <a:pPr lvl="1"/>
            <a:r>
              <a:rPr lang="en-US" dirty="0"/>
              <a:t>Are you making test projects for yourself?</a:t>
            </a:r>
          </a:p>
        </p:txBody>
      </p:sp>
    </p:spTree>
    <p:extLst>
      <p:ext uri="{BB962C8B-B14F-4D97-AF65-F5344CB8AC3E}">
        <p14:creationId xmlns:p14="http://schemas.microsoft.com/office/powerpoint/2010/main" val="271449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A455-27CC-4A0B-9DFF-102E875E8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Nov19 Preview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9EAB1-518A-495A-9E0F-6750673C5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9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9648-5F91-4DD4-80C7-96C2083C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Whacky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BD42-66B4-42F6-9806-829CA365E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Juniors on Monday</a:t>
            </a:r>
          </a:p>
          <a:p>
            <a:r>
              <a:rPr lang="en-US" dirty="0"/>
              <a:t>No Seniors on Friday</a:t>
            </a:r>
          </a:p>
          <a:p>
            <a:r>
              <a:rPr lang="en-US" dirty="0"/>
              <a:t>Please prepare for this</a:t>
            </a:r>
          </a:p>
        </p:txBody>
      </p:sp>
    </p:spTree>
    <p:extLst>
      <p:ext uri="{BB962C8B-B14F-4D97-AF65-F5344CB8AC3E}">
        <p14:creationId xmlns:p14="http://schemas.microsoft.com/office/powerpoint/2010/main" val="195683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1EFB9-8642-4E0F-997E-C884C966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Cramming a lot into the middle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0CF02-3301-4E80-BF6F-8F79561DE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review, Scheduling a Meeting, and Design an MVP less all on Tuesday.</a:t>
            </a:r>
          </a:p>
          <a:p>
            <a:r>
              <a:rPr lang="en-US" dirty="0"/>
              <a:t>Every other day dedicated to free-form work.</a:t>
            </a:r>
          </a:p>
          <a:p>
            <a:r>
              <a:rPr lang="en-US" dirty="0"/>
              <a:t>You will be losing half your team on Friday.</a:t>
            </a:r>
          </a:p>
        </p:txBody>
      </p:sp>
    </p:spTree>
    <p:extLst>
      <p:ext uri="{BB962C8B-B14F-4D97-AF65-F5344CB8AC3E}">
        <p14:creationId xmlns:p14="http://schemas.microsoft.com/office/powerpoint/2010/main" val="18481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3341</TotalTime>
  <Words>283</Words>
  <Application>Microsoft Office PowerPoint</Application>
  <PresentationFormat>Widescreen</PresentationFormat>
  <Paragraphs>38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Nov12 Review</vt:lpstr>
      <vt:lpstr>Ask Yourself:</vt:lpstr>
      <vt:lpstr>Personal Improvement Plan</vt:lpstr>
      <vt:lpstr>Open House Volunteers</vt:lpstr>
      <vt:lpstr>Codecademy</vt:lpstr>
      <vt:lpstr>Nov19 Preview</vt:lpstr>
      <vt:lpstr>Whacky Schedule</vt:lpstr>
      <vt:lpstr>Cramming a lot into the middle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Sep10 Quick Review</dc:title>
  <dc:creator>Chris Smith</dc:creator>
  <cp:lastModifiedBy>Chris Smith</cp:lastModifiedBy>
  <cp:revision>14</cp:revision>
  <dcterms:created xsi:type="dcterms:W3CDTF">2021-09-13T12:21:22Z</dcterms:created>
  <dcterms:modified xsi:type="dcterms:W3CDTF">2021-11-15T13:42:43Z</dcterms:modified>
</cp:coreProperties>
</file>