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60D33271-1B49-4AFA-9187-2730A5A08BCD}"/>
    <pc:docChg chg="custSel addSld modSld sldOrd">
      <pc:chgData name="SMITH, CHRISTOPHER" userId="dd7fc2d5-9988-40ef-9498-c94fd49fd9a4" providerId="ADAL" clId="{60D33271-1B49-4AFA-9187-2730A5A08BCD}" dt="2021-09-27T02:32:33.938" v="414" actId="20577"/>
      <pc:docMkLst>
        <pc:docMk/>
      </pc:docMkLst>
      <pc:sldChg chg="modSp new mod ord">
        <pc:chgData name="SMITH, CHRISTOPHER" userId="dd7fc2d5-9988-40ef-9498-c94fd49fd9a4" providerId="ADAL" clId="{60D33271-1B49-4AFA-9187-2730A5A08BCD}" dt="2021-09-27T02:32:33.938" v="414" actId="20577"/>
        <pc:sldMkLst>
          <pc:docMk/>
          <pc:sldMk cId="3946865419" sldId="269"/>
        </pc:sldMkLst>
        <pc:spChg chg="mod">
          <ac:chgData name="SMITH, CHRISTOPHER" userId="dd7fc2d5-9988-40ef-9498-c94fd49fd9a4" providerId="ADAL" clId="{60D33271-1B49-4AFA-9187-2730A5A08BCD}" dt="2021-09-27T02:30:48.228" v="21" actId="20577"/>
          <ac:spMkLst>
            <pc:docMk/>
            <pc:sldMk cId="3946865419" sldId="269"/>
            <ac:spMk id="2" creationId="{0B1C313B-1969-4E26-952E-712BE1FB04EC}"/>
          </ac:spMkLst>
        </pc:spChg>
        <pc:spChg chg="mod">
          <ac:chgData name="SMITH, CHRISTOPHER" userId="dd7fc2d5-9988-40ef-9498-c94fd49fd9a4" providerId="ADAL" clId="{60D33271-1B49-4AFA-9187-2730A5A08BCD}" dt="2021-09-27T02:32:33.938" v="414" actId="20577"/>
          <ac:spMkLst>
            <pc:docMk/>
            <pc:sldMk cId="3946865419" sldId="269"/>
            <ac:spMk id="3" creationId="{C8DB2044-92A1-4A1C-947B-54A2AFF752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FA1A-F500-478C-9501-B5AF7F83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94B5-02F2-44FB-A968-F5EFBCD6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2873-F18F-4C24-8797-46D6650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8196-EA04-4A6E-8006-083E904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4474-A174-4A67-8132-7BE69722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68ED-EE3F-4068-A488-2A815F1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D524E-5CFF-4A94-B4D1-4D608438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A6A2-691A-477C-8126-7E0185C0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55EA-ABD9-4098-B489-18567BFF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BFF1-CBF2-4EDF-A67B-41DF920B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C4EF2-EB4C-4018-97B5-8DC5073C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A19F5-42E2-4A52-874D-3A2C49F9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76D6-D50E-458C-A07E-70A1809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54A2-3959-4A87-AE70-C40179C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C980-16F9-476B-815F-48202B71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6539-5818-4B78-84B0-9DC474C6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3747-76B6-4B44-87B7-8175502B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796A-5DC8-43AA-9F2E-00550314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D865-3CF6-412B-9CD2-F96B453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F98C-8C92-411C-A7C5-9C0C00CF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340-0537-4FC5-80AE-A4D3C8A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6E76-EF1B-44D4-B4C4-83A6D285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D702-4DB6-48F4-8860-E8BAC93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5DA2-F9CD-4358-9417-3D2643AB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DD90-ED3A-4754-8340-69E9B3C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A1EE-1F2A-4E18-A2F2-575FC350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4606-AD60-4AD3-B26A-D5A2000AB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32611-22A2-4A9D-8C24-7279C0EC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7F07-7F13-4281-981D-698FC2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2E9E-3548-4374-AD38-F77E681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795F-E88B-47CE-92B1-77240D63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C12D-518E-4E6E-A082-92BEEEA1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D8AE-811E-43FB-9AE2-DCCF5607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C1666-A84C-4631-AC16-AB1713DC4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2F8B1-68B7-4698-9B20-22A99963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F77C2-2BA1-4E5F-96A8-EF9D9B55B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8FD9D-ED17-4F68-97D9-BCDB76B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D3942-8880-4583-AE9C-6CD98C39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6175D-647C-4A14-BE75-C6F27EFD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ED64-DA52-4EF0-9A59-E7D6932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4362D-5585-4A4A-9094-38E88340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B2C0-BC74-42B6-A27A-CFC5666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B68C4-9FA7-4505-9931-1D48691B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3CD6B-4CF7-4481-A182-DA3CC11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F172-ED48-4527-A9F2-48136B6F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9AFC-D4D2-477E-85D7-23C86C6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428D-CAE4-48BD-BA3E-6B01FEAC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96DA-42B0-4BA1-ABF2-0C62F6E3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520A-3669-4B24-BB43-BC521868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BBFD-2CD2-4438-A256-4C93FBA7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F31E-4797-432E-A08E-055AB3FF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76EB-5902-4BCF-B08D-F2B48306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284C-B132-4680-9A5A-7AE35502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98B7-1917-4A11-942D-088F82643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F9FC-F452-41C2-85EF-2F6371BF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C68E0-6AAA-449B-B4C8-E959950E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51EB4-E87A-401E-A6D1-513A3D0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5373-38C2-4038-BF92-890755B1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8B01B-92C8-4B32-9220-9B32054A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0FDE-D82D-4509-9667-2747314A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6A68-3E83-4AC0-98BB-DA577B03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E230-9A83-4C42-A010-C4B70ED7A0C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875E-C33F-4180-98EE-D66C117A3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25F7-8AC2-4F3C-954A-2F5D5DAB0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B081-AA83-4574-95D9-87A27164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8FC1-3CA2-4BB3-9778-A2B66441C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Notebook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C6D8-AB4F-4C20-8CC9-22DD346C6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0335-F1D4-4868-A769-E5613432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3E01-8ADD-4F86-B76D-7CB39586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experimenting with the model you made from the tutorial</a:t>
            </a:r>
          </a:p>
          <a:p>
            <a:r>
              <a:rPr lang="en-US" dirty="0"/>
              <a:t>What can you change/tweak?</a:t>
            </a:r>
          </a:p>
          <a:p>
            <a:r>
              <a:rPr lang="en-US" dirty="0"/>
              <a:t>How can you make this practical to you?</a:t>
            </a:r>
          </a:p>
          <a:p>
            <a:r>
              <a:rPr lang="en-US" dirty="0"/>
              <a:t>Does it do everything the DocPac instructions are asking for?</a:t>
            </a:r>
          </a:p>
          <a:p>
            <a:r>
              <a:rPr lang="en-US" dirty="0"/>
              <a:t>What pieces did you already understand before the tutorial, and how does this fit in with those pieces?</a:t>
            </a:r>
          </a:p>
          <a:p>
            <a:r>
              <a:rPr lang="en-US" dirty="0"/>
              <a:t>What parts of the tutorial do you still not understand?</a:t>
            </a:r>
          </a:p>
        </p:txBody>
      </p:sp>
    </p:spTree>
    <p:extLst>
      <p:ext uri="{BB962C8B-B14F-4D97-AF65-F5344CB8AC3E}">
        <p14:creationId xmlns:p14="http://schemas.microsoft.com/office/powerpoint/2010/main" val="249583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EB08-1556-4495-8303-6BAD1329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7C39-7809-4788-A921-C997816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writing your step-by-step guide</a:t>
            </a:r>
          </a:p>
          <a:p>
            <a:r>
              <a:rPr lang="en-US" dirty="0"/>
              <a:t>Link your steps back to previous notebooks to save time/space</a:t>
            </a:r>
          </a:p>
          <a:p>
            <a:r>
              <a:rPr lang="en-US" dirty="0"/>
              <a:t>Use a variety of tutorials for ideas on how to word each step, and what order to do them in</a:t>
            </a:r>
          </a:p>
          <a:p>
            <a:r>
              <a:rPr lang="en-US" dirty="0"/>
              <a:t>Stop and research any vocabulary or instructions that you are not completely sure of their meaning.</a:t>
            </a:r>
          </a:p>
          <a:p>
            <a:r>
              <a:rPr lang="en-US" dirty="0"/>
              <a:t>Consider creating a new project from scratch and write each step as you add it to the new project and TEST it.</a:t>
            </a:r>
          </a:p>
        </p:txBody>
      </p:sp>
    </p:spTree>
    <p:extLst>
      <p:ext uri="{BB962C8B-B14F-4D97-AF65-F5344CB8AC3E}">
        <p14:creationId xmlns:p14="http://schemas.microsoft.com/office/powerpoint/2010/main" val="80645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1C5-7FEF-4922-9F7A-EBD61AC0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E3FB-8347-4668-BFB4-D9C92418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 team members access to the document on Office365</a:t>
            </a:r>
          </a:p>
          <a:p>
            <a:r>
              <a:rPr lang="en-US" dirty="0"/>
              <a:t>Have them read it through</a:t>
            </a:r>
          </a:p>
          <a:p>
            <a:pPr lvl="1"/>
            <a:r>
              <a:rPr lang="en-US" dirty="0"/>
              <a:t>If I can read thirty of these a week, you have time to read one once.</a:t>
            </a:r>
          </a:p>
          <a:p>
            <a:r>
              <a:rPr lang="en-US" dirty="0"/>
              <a:t>Have someone attempt to complete the steps exactly as instructed.</a:t>
            </a:r>
          </a:p>
        </p:txBody>
      </p:sp>
    </p:spTree>
    <p:extLst>
      <p:ext uri="{BB962C8B-B14F-4D97-AF65-F5344CB8AC3E}">
        <p14:creationId xmlns:p14="http://schemas.microsoft.com/office/powerpoint/2010/main" val="20690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0EED-84C1-40B5-9521-2BFB7BBB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CFB3-8560-4327-B3EB-526A3DFF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grammar or vocabulary</a:t>
            </a:r>
          </a:p>
          <a:p>
            <a:r>
              <a:rPr lang="en-US" dirty="0"/>
              <a:t>Correct any steps that were vague or incorrect</a:t>
            </a:r>
          </a:p>
          <a:p>
            <a:r>
              <a:rPr lang="en-US" dirty="0"/>
              <a:t>Correct any formatting or style issues</a:t>
            </a:r>
          </a:p>
          <a:p>
            <a:r>
              <a:rPr lang="en-US" dirty="0"/>
              <a:t>View the document in page view to check for any odd page breaks</a:t>
            </a:r>
          </a:p>
        </p:txBody>
      </p:sp>
    </p:spTree>
    <p:extLst>
      <p:ext uri="{BB962C8B-B14F-4D97-AF65-F5344CB8AC3E}">
        <p14:creationId xmlns:p14="http://schemas.microsoft.com/office/powerpoint/2010/main" val="232824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1FE-5575-40F8-A33A-B2495BD5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D819-1358-43E6-8E75-CC1E284B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your entire team review the document before printing</a:t>
            </a:r>
          </a:p>
          <a:p>
            <a:r>
              <a:rPr lang="en-US" dirty="0"/>
              <a:t>Print and place in DocPac</a:t>
            </a:r>
          </a:p>
          <a:p>
            <a:r>
              <a:rPr lang="en-US" dirty="0"/>
              <a:t>New rules on the DocPac allow the team to turn in as little as one notebook per team.</a:t>
            </a:r>
          </a:p>
          <a:p>
            <a:pPr lvl="1"/>
            <a:r>
              <a:rPr lang="en-US" dirty="0"/>
              <a:t>Write the name of the team member that you are using as a submission on the back of the DocPac</a:t>
            </a:r>
          </a:p>
        </p:txBody>
      </p:sp>
    </p:spTree>
    <p:extLst>
      <p:ext uri="{BB962C8B-B14F-4D97-AF65-F5344CB8AC3E}">
        <p14:creationId xmlns:p14="http://schemas.microsoft.com/office/powerpoint/2010/main" val="37334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5FB-37B9-4C34-91E6-5E6BF5FB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2DBF-AC7E-4AA4-A2E2-5DF6A1E7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vocabulary</a:t>
            </a:r>
          </a:p>
          <a:p>
            <a:pPr lvl="1"/>
            <a:r>
              <a:rPr lang="en-US" dirty="0"/>
              <a:t>Try your best to find the correct words for things</a:t>
            </a:r>
          </a:p>
          <a:p>
            <a:pPr lvl="1"/>
            <a:r>
              <a:rPr lang="en-US" dirty="0"/>
              <a:t>Try not to use the word “stuff” or “thing”</a:t>
            </a:r>
          </a:p>
          <a:p>
            <a:r>
              <a:rPr lang="en-US" dirty="0"/>
              <a:t>Don’t write “spam enter” for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That’s just something we do in class because Mr. Smith is lazy</a:t>
            </a:r>
          </a:p>
          <a:p>
            <a:r>
              <a:rPr lang="en-US" dirty="0"/>
              <a:t>If you do not explain the code in the instruction, then it better be 100% correct.</a:t>
            </a:r>
          </a:p>
          <a:p>
            <a:r>
              <a:rPr lang="en-US" dirty="0"/>
              <a:t>The instructions must be precise. No assumptions about the user’s knowledge</a:t>
            </a:r>
          </a:p>
          <a:p>
            <a:r>
              <a:rPr lang="en-US" dirty="0"/>
              <a:t>Actually test the instructions in the tutorial to be sure they work</a:t>
            </a:r>
          </a:p>
        </p:txBody>
      </p:sp>
    </p:spTree>
    <p:extLst>
      <p:ext uri="{BB962C8B-B14F-4D97-AF65-F5344CB8AC3E}">
        <p14:creationId xmlns:p14="http://schemas.microsoft.com/office/powerpoint/2010/main" val="13459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E24D-54A1-4C9B-A581-DA9E95A5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4EEC-0DD8-47EB-9B75-FBB1466F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creative with your sections</a:t>
            </a:r>
          </a:p>
          <a:p>
            <a:pPr lvl="1"/>
            <a:r>
              <a:rPr lang="en-US" dirty="0"/>
              <a:t>“Tools you will need”</a:t>
            </a:r>
          </a:p>
          <a:p>
            <a:pPr lvl="1"/>
            <a:r>
              <a:rPr lang="en-US" dirty="0"/>
              <a:t>“Reading to do before beginning”</a:t>
            </a:r>
          </a:p>
          <a:p>
            <a:r>
              <a:rPr lang="en-US" dirty="0"/>
              <a:t>Help your reader help themselves</a:t>
            </a:r>
          </a:p>
          <a:p>
            <a:r>
              <a:rPr lang="en-US" dirty="0"/>
              <a:t>STOP KILLING TREES</a:t>
            </a:r>
          </a:p>
          <a:p>
            <a:pPr lvl="1"/>
            <a:r>
              <a:rPr lang="en-US" dirty="0"/>
              <a:t>Use as many pages as you need to effectively communicate the information</a:t>
            </a:r>
          </a:p>
          <a:p>
            <a:pPr lvl="1"/>
            <a:r>
              <a:rPr lang="en-US" dirty="0"/>
              <a:t>BUT USE AS FEW PAGES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EDD7-7DA7-4C70-851D-4F3CC7B5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should build upon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CD2B-F286-41E0-98DC-C57AECDC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Notebook 1 (Nodejs HTTP server) should explain how to set up a new project,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r>
              <a:rPr lang="en-US" i="1" dirty="0"/>
              <a:t>, </a:t>
            </a:r>
            <a:r>
              <a:rPr lang="en-US" dirty="0"/>
              <a:t>and how requests and responses are handled.</a:t>
            </a:r>
          </a:p>
          <a:p>
            <a:pPr lvl="1"/>
            <a:r>
              <a:rPr lang="en-US" dirty="0"/>
              <a:t>IN EXCRUTIATING DETAIL</a:t>
            </a:r>
          </a:p>
          <a:p>
            <a:r>
              <a:rPr lang="en-US" dirty="0"/>
              <a:t>Notebook 2 (</a:t>
            </a:r>
            <a:r>
              <a:rPr lang="en-US" dirty="0" err="1"/>
              <a:t>expressJS</a:t>
            </a:r>
            <a:r>
              <a:rPr lang="en-US" dirty="0"/>
              <a:t>) should explain how to add </a:t>
            </a:r>
            <a:r>
              <a:rPr lang="en-US" dirty="0" err="1"/>
              <a:t>expressJS</a:t>
            </a:r>
            <a:r>
              <a:rPr lang="en-US" dirty="0"/>
              <a:t> to an existing NodeJS project.</a:t>
            </a:r>
          </a:p>
          <a:p>
            <a:pPr lvl="1"/>
            <a:r>
              <a:rPr lang="en-US" dirty="0"/>
              <a:t>“Step 1: Set up a new </a:t>
            </a:r>
            <a:r>
              <a:rPr lang="en-US" dirty="0" err="1"/>
              <a:t>nodeJS</a:t>
            </a:r>
            <a:r>
              <a:rPr lang="en-US" dirty="0"/>
              <a:t> project like this:”</a:t>
            </a:r>
          </a:p>
          <a:p>
            <a:pPr lvl="1"/>
            <a:r>
              <a:rPr lang="en-US" dirty="0"/>
              <a:t>“(if you don’t know how to set up a new </a:t>
            </a:r>
            <a:r>
              <a:rPr lang="en-US" dirty="0" err="1"/>
              <a:t>nodejs</a:t>
            </a:r>
            <a:r>
              <a:rPr lang="en-US" dirty="0"/>
              <a:t> project, please see Notebook 1: Nodejs HTTP Server)”</a:t>
            </a:r>
          </a:p>
          <a:p>
            <a:r>
              <a:rPr lang="en-US" dirty="0"/>
              <a:t>Pay attention to your style convention.</a:t>
            </a:r>
          </a:p>
          <a:p>
            <a:pPr lvl="1"/>
            <a:r>
              <a:rPr lang="en-US" dirty="0"/>
              <a:t>Every notebook page should match</a:t>
            </a:r>
          </a:p>
          <a:p>
            <a:r>
              <a:rPr lang="en-US" dirty="0"/>
              <a:t>Treat this as if you’re writing an entire book.</a:t>
            </a:r>
          </a:p>
          <a:p>
            <a:pPr lvl="1"/>
            <a:r>
              <a:rPr lang="en-US" dirty="0"/>
              <a:t>We might have them professionally printed by the end of the year</a:t>
            </a:r>
          </a:p>
        </p:txBody>
      </p:sp>
    </p:spTree>
    <p:extLst>
      <p:ext uri="{BB962C8B-B14F-4D97-AF65-F5344CB8AC3E}">
        <p14:creationId xmlns:p14="http://schemas.microsoft.com/office/powerpoint/2010/main" val="38826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313B-1969-4E26-952E-712BE1F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best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2044-92A1-4A1C-947B-54A2AFF7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single Word Document file for all your Notebook tutorials to maintain styles and formatting throughout</a:t>
            </a:r>
          </a:p>
          <a:p>
            <a:r>
              <a:rPr lang="en-US" dirty="0"/>
              <a:t>Use </a:t>
            </a:r>
            <a:r>
              <a:rPr lang="en-US" dirty="0" err="1"/>
              <a:t>CTRL+Enter</a:t>
            </a:r>
            <a:r>
              <a:rPr lang="en-US" dirty="0"/>
              <a:t> to insert manual page breaks</a:t>
            </a:r>
          </a:p>
          <a:p>
            <a:r>
              <a:rPr lang="en-US" dirty="0"/>
              <a:t>Remove all content except the current Notebook page you are trying to submit and “Save as…” a different file</a:t>
            </a:r>
          </a:p>
          <a:p>
            <a:r>
              <a:rPr lang="en-US" dirty="0"/>
              <a:t>OR only print the selected </a:t>
            </a:r>
            <a:r>
              <a:rPr lang="en-US"/>
              <a:t>pages you want to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54B-D455-42D2-BB02-49410843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221D-A08D-4593-8226-CB0502D7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begins writing the main document in Microsoft Word</a:t>
            </a:r>
          </a:p>
          <a:p>
            <a:pPr lvl="1"/>
            <a:r>
              <a:rPr lang="en-US" dirty="0"/>
              <a:t>The desktop version has far more tools for style and formatting than the online version does</a:t>
            </a:r>
          </a:p>
          <a:p>
            <a:r>
              <a:rPr lang="en-US" dirty="0"/>
              <a:t>Everyone researches independently</a:t>
            </a:r>
          </a:p>
          <a:p>
            <a:r>
              <a:rPr lang="en-US" dirty="0"/>
              <a:t>When the main document is ready, use Office365 to jointly edit/add comments.</a:t>
            </a:r>
          </a:p>
          <a:p>
            <a:r>
              <a:rPr lang="en-US" dirty="0"/>
              <a:t>If everyone submits the same file, you pass and fail together</a:t>
            </a:r>
          </a:p>
          <a:p>
            <a:r>
              <a:rPr lang="en-US" dirty="0"/>
              <a:t>Four brains catch more mistakes than one</a:t>
            </a:r>
          </a:p>
        </p:txBody>
      </p:sp>
    </p:spTree>
    <p:extLst>
      <p:ext uri="{BB962C8B-B14F-4D97-AF65-F5344CB8AC3E}">
        <p14:creationId xmlns:p14="http://schemas.microsoft.com/office/powerpoint/2010/main" val="386037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C69B-CC5C-4D2F-8D1B-90B565D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999A-11DB-4FAC-9E32-1279EF47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Edit</a:t>
            </a:r>
          </a:p>
          <a:p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4561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782E-B760-45A9-841A-156F318A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7163-BCD0-4701-B029-C048073C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 QR scanner on your PC and use your webcam</a:t>
            </a:r>
          </a:p>
          <a:p>
            <a:r>
              <a:rPr lang="en-US" dirty="0"/>
              <a:t>Investigate the links provided in the DocPac</a:t>
            </a:r>
          </a:p>
          <a:p>
            <a:r>
              <a:rPr lang="en-US" dirty="0"/>
              <a:t>Find things that sound like key vocabulary words or ideas</a:t>
            </a:r>
          </a:p>
          <a:p>
            <a:r>
              <a:rPr lang="en-US" dirty="0"/>
              <a:t>Use Google or DuckDuckGo to find other resources, and find what parts they all have in common</a:t>
            </a:r>
          </a:p>
          <a:p>
            <a:r>
              <a:rPr lang="en-US" dirty="0"/>
              <a:t>Build a clear picture in your head what you are being asked to achieve and by what means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D12-33A4-4B92-8C31-9350AC9B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2248-C317-4B11-9E4A-8D83A54D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one good tutorial you can understand enough to follow along</a:t>
            </a:r>
          </a:p>
          <a:p>
            <a:r>
              <a:rPr lang="en-US" dirty="0"/>
              <a:t>Make sure it is going to accomplish what you want by the time you are done following it</a:t>
            </a:r>
          </a:p>
          <a:p>
            <a:r>
              <a:rPr lang="en-US" dirty="0"/>
              <a:t>Build a working model of what you plan to do using the tutorial</a:t>
            </a:r>
          </a:p>
        </p:txBody>
      </p:sp>
    </p:spTree>
    <p:extLst>
      <p:ext uri="{BB962C8B-B14F-4D97-AF65-F5344CB8AC3E}">
        <p14:creationId xmlns:p14="http://schemas.microsoft.com/office/powerpoint/2010/main" val="211177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Notebook Development</vt:lpstr>
      <vt:lpstr>Some general notes</vt:lpstr>
      <vt:lpstr>More notes…</vt:lpstr>
      <vt:lpstr>Notebooks should build upon each other</vt:lpstr>
      <vt:lpstr>For best results:</vt:lpstr>
      <vt:lpstr>The big picture</vt:lpstr>
      <vt:lpstr>Step-by-Step</vt:lpstr>
      <vt:lpstr>Research</vt:lpstr>
      <vt:lpstr>Practice</vt:lpstr>
      <vt:lpstr>Analyze</vt:lpstr>
      <vt:lpstr>Document</vt:lpstr>
      <vt:lpstr>Review</vt:lpstr>
      <vt:lpstr>Edit</vt:lpstr>
      <vt:lpstr>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Development</dc:title>
  <dc:creator>SMITH, CHRISTOPHER</dc:creator>
  <cp:lastModifiedBy>SMITH, CHRISTOPHER</cp:lastModifiedBy>
  <cp:revision>1</cp:revision>
  <dcterms:created xsi:type="dcterms:W3CDTF">2021-09-27T01:40:58Z</dcterms:created>
  <dcterms:modified xsi:type="dcterms:W3CDTF">2021-09-27T02:32:35Z</dcterms:modified>
</cp:coreProperties>
</file>