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37643-E0F2-400A-B10C-11C0EF073EC7}" v="5" dt="2021-09-27T01:45:28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FE837643-E0F2-400A-B10C-11C0EF073EC7}"/>
    <pc:docChg chg="undo custSel addSld delSld modSld sldOrd">
      <pc:chgData name="SMITH, CHRISTOPHER" userId="dd7fc2d5-9988-40ef-9498-c94fd49fd9a4" providerId="ADAL" clId="{FE837643-E0F2-400A-B10C-11C0EF073EC7}" dt="2021-09-27T01:45:28.390" v="3531"/>
      <pc:docMkLst>
        <pc:docMk/>
      </pc:docMkLst>
      <pc:sldChg chg="modSp mod">
        <pc:chgData name="SMITH, CHRISTOPHER" userId="dd7fc2d5-9988-40ef-9498-c94fd49fd9a4" providerId="ADAL" clId="{FE837643-E0F2-400A-B10C-11C0EF073EC7}" dt="2021-09-27T00:32:57.027" v="2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FE837643-E0F2-400A-B10C-11C0EF073EC7}" dt="2021-09-27T00:32:55.278" v="1" actId="20577"/>
          <ac:spMkLst>
            <pc:docMk/>
            <pc:sldMk cId="2872053222" sldId="256"/>
            <ac:spMk id="2" creationId="{B0DDA455-27CC-4A0B-9DFF-102E875E87A1}"/>
          </ac:spMkLst>
        </pc:spChg>
        <pc:spChg chg="mod">
          <ac:chgData name="SMITH, CHRISTOPHER" userId="dd7fc2d5-9988-40ef-9498-c94fd49fd9a4" providerId="ADAL" clId="{FE837643-E0F2-400A-B10C-11C0EF073EC7}" dt="2021-09-27T00:32:57.027" v="2" actId="20577"/>
          <ac:spMkLst>
            <pc:docMk/>
            <pc:sldMk cId="2872053222" sldId="256"/>
            <ac:spMk id="3" creationId="{89B9EAB1-518A-495A-9E0F-6750673C5EDD}"/>
          </ac:spMkLst>
        </pc:spChg>
      </pc:sldChg>
      <pc:sldChg chg="modSp new mod modAnim">
        <pc:chgData name="SMITH, CHRISTOPHER" userId="dd7fc2d5-9988-40ef-9498-c94fd49fd9a4" providerId="ADAL" clId="{FE837643-E0F2-400A-B10C-11C0EF073EC7}" dt="2021-09-27T01:45:10.720" v="3527"/>
        <pc:sldMkLst>
          <pc:docMk/>
          <pc:sldMk cId="4174365232" sldId="257"/>
        </pc:sldMkLst>
        <pc:spChg chg="mod">
          <ac:chgData name="SMITH, CHRISTOPHER" userId="dd7fc2d5-9988-40ef-9498-c94fd49fd9a4" providerId="ADAL" clId="{FE837643-E0F2-400A-B10C-11C0EF073EC7}" dt="2021-09-27T00:35:16.482" v="78" actId="20577"/>
          <ac:spMkLst>
            <pc:docMk/>
            <pc:sldMk cId="4174365232" sldId="257"/>
            <ac:spMk id="2" creationId="{09099C18-40CE-4B89-B9F8-814FC3700548}"/>
          </ac:spMkLst>
        </pc:spChg>
        <pc:spChg chg="mod">
          <ac:chgData name="SMITH, CHRISTOPHER" userId="dd7fc2d5-9988-40ef-9498-c94fd49fd9a4" providerId="ADAL" clId="{FE837643-E0F2-400A-B10C-11C0EF073EC7}" dt="2021-09-27T01:02:13.677" v="2133" actId="20577"/>
          <ac:spMkLst>
            <pc:docMk/>
            <pc:sldMk cId="4174365232" sldId="257"/>
            <ac:spMk id="3" creationId="{8B14EABC-5FAF-4034-BE39-C192FE7B7F1D}"/>
          </ac:spMkLst>
        </pc:spChg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4243144425" sldId="257"/>
        </pc:sldMkLst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2852486668" sldId="258"/>
        </pc:sldMkLst>
      </pc:sldChg>
      <pc:sldChg chg="modSp new mod modAnim">
        <pc:chgData name="SMITH, CHRISTOPHER" userId="dd7fc2d5-9988-40ef-9498-c94fd49fd9a4" providerId="ADAL" clId="{FE837643-E0F2-400A-B10C-11C0EF073EC7}" dt="2021-09-27T01:45:14.523" v="3528"/>
        <pc:sldMkLst>
          <pc:docMk/>
          <pc:sldMk cId="3101523123" sldId="258"/>
        </pc:sldMkLst>
        <pc:spChg chg="mod">
          <ac:chgData name="SMITH, CHRISTOPHER" userId="dd7fc2d5-9988-40ef-9498-c94fd49fd9a4" providerId="ADAL" clId="{FE837643-E0F2-400A-B10C-11C0EF073EC7}" dt="2021-09-27T00:47:50.720" v="1581" actId="20577"/>
          <ac:spMkLst>
            <pc:docMk/>
            <pc:sldMk cId="3101523123" sldId="258"/>
            <ac:spMk id="2" creationId="{A1C0B578-06AF-4CE9-ADA3-0AFCAA66461D}"/>
          </ac:spMkLst>
        </pc:spChg>
        <pc:spChg chg="mod">
          <ac:chgData name="SMITH, CHRISTOPHER" userId="dd7fc2d5-9988-40ef-9498-c94fd49fd9a4" providerId="ADAL" clId="{FE837643-E0F2-400A-B10C-11C0EF073EC7}" dt="2021-09-27T00:53:31.364" v="1895" actId="20577"/>
          <ac:spMkLst>
            <pc:docMk/>
            <pc:sldMk cId="3101523123" sldId="258"/>
            <ac:spMk id="3" creationId="{319B6A49-70F4-4842-93FD-78ACB0002237}"/>
          </ac:spMkLst>
        </pc:spChg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1161931474" sldId="259"/>
        </pc:sldMkLst>
      </pc:sldChg>
      <pc:sldChg chg="modSp new mod ord modAnim">
        <pc:chgData name="SMITH, CHRISTOPHER" userId="dd7fc2d5-9988-40ef-9498-c94fd49fd9a4" providerId="ADAL" clId="{FE837643-E0F2-400A-B10C-11C0EF073EC7}" dt="2021-09-27T01:45:25.597" v="3530"/>
        <pc:sldMkLst>
          <pc:docMk/>
          <pc:sldMk cId="3464383153" sldId="259"/>
        </pc:sldMkLst>
        <pc:spChg chg="mod">
          <ac:chgData name="SMITH, CHRISTOPHER" userId="dd7fc2d5-9988-40ef-9498-c94fd49fd9a4" providerId="ADAL" clId="{FE837643-E0F2-400A-B10C-11C0EF073EC7}" dt="2021-09-27T00:55:42.810" v="1936" actId="20577"/>
          <ac:spMkLst>
            <pc:docMk/>
            <pc:sldMk cId="3464383153" sldId="259"/>
            <ac:spMk id="2" creationId="{D0589095-0766-4177-A607-27F53CD3A01B}"/>
          </ac:spMkLst>
        </pc:spChg>
        <pc:spChg chg="mod">
          <ac:chgData name="SMITH, CHRISTOPHER" userId="dd7fc2d5-9988-40ef-9498-c94fd49fd9a4" providerId="ADAL" clId="{FE837643-E0F2-400A-B10C-11C0EF073EC7}" dt="2021-09-27T00:59:38.404" v="2131" actId="20577"/>
          <ac:spMkLst>
            <pc:docMk/>
            <pc:sldMk cId="3464383153" sldId="259"/>
            <ac:spMk id="3" creationId="{4AAA3207-DB82-4BB4-A8B4-2671F768942E}"/>
          </ac:spMkLst>
        </pc:spChg>
      </pc:sldChg>
      <pc:sldChg chg="modSp new mod modAnim">
        <pc:chgData name="SMITH, CHRISTOPHER" userId="dd7fc2d5-9988-40ef-9498-c94fd49fd9a4" providerId="ADAL" clId="{FE837643-E0F2-400A-B10C-11C0EF073EC7}" dt="2021-09-27T01:45:17.604" v="3529"/>
        <pc:sldMkLst>
          <pc:docMk/>
          <pc:sldMk cId="2705177787" sldId="260"/>
        </pc:sldMkLst>
        <pc:spChg chg="mod">
          <ac:chgData name="SMITH, CHRISTOPHER" userId="dd7fc2d5-9988-40ef-9498-c94fd49fd9a4" providerId="ADAL" clId="{FE837643-E0F2-400A-B10C-11C0EF073EC7}" dt="2021-09-27T01:03:46.312" v="2175" actId="20577"/>
          <ac:spMkLst>
            <pc:docMk/>
            <pc:sldMk cId="2705177787" sldId="260"/>
            <ac:spMk id="2" creationId="{8473254E-42A9-42E0-BFF7-F52A693221CD}"/>
          </ac:spMkLst>
        </pc:spChg>
        <pc:spChg chg="mod">
          <ac:chgData name="SMITH, CHRISTOPHER" userId="dd7fc2d5-9988-40ef-9498-c94fd49fd9a4" providerId="ADAL" clId="{FE837643-E0F2-400A-B10C-11C0EF073EC7}" dt="2021-09-27T01:10:10.265" v="2527" actId="20577"/>
          <ac:spMkLst>
            <pc:docMk/>
            <pc:sldMk cId="2705177787" sldId="260"/>
            <ac:spMk id="3" creationId="{67A8E95A-52BB-4553-80B1-034CBBA1D00D}"/>
          </ac:spMkLst>
        </pc:spChg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3286324317" sldId="260"/>
        </pc:sldMkLst>
      </pc:sldChg>
      <pc:sldChg chg="modSp new del mod">
        <pc:chgData name="SMITH, CHRISTOPHER" userId="dd7fc2d5-9988-40ef-9498-c94fd49fd9a4" providerId="ADAL" clId="{FE837643-E0F2-400A-B10C-11C0EF073EC7}" dt="2021-09-27T01:17:45.035" v="2579" actId="2696"/>
        <pc:sldMkLst>
          <pc:docMk/>
          <pc:sldMk cId="563019913" sldId="261"/>
        </pc:sldMkLst>
        <pc:spChg chg="mod">
          <ac:chgData name="SMITH, CHRISTOPHER" userId="dd7fc2d5-9988-40ef-9498-c94fd49fd9a4" providerId="ADAL" clId="{FE837643-E0F2-400A-B10C-11C0EF073EC7}" dt="2021-09-27T01:11:21.009" v="2557" actId="20577"/>
          <ac:spMkLst>
            <pc:docMk/>
            <pc:sldMk cId="563019913" sldId="261"/>
            <ac:spMk id="2" creationId="{D496868D-0F71-483F-97BB-1142A54AB8AA}"/>
          </ac:spMkLst>
        </pc:spChg>
        <pc:spChg chg="mod">
          <ac:chgData name="SMITH, CHRISTOPHER" userId="dd7fc2d5-9988-40ef-9498-c94fd49fd9a4" providerId="ADAL" clId="{FE837643-E0F2-400A-B10C-11C0EF073EC7}" dt="2021-09-27T01:11:26.691" v="2574" actId="20577"/>
          <ac:spMkLst>
            <pc:docMk/>
            <pc:sldMk cId="563019913" sldId="261"/>
            <ac:spMk id="3" creationId="{46DD5D22-B218-4E9D-ACF2-1E4EB1362F9B}"/>
          </ac:spMkLst>
        </pc:spChg>
      </pc:sldChg>
      <pc:sldChg chg="modSp new mod modAnim">
        <pc:chgData name="SMITH, CHRISTOPHER" userId="dd7fc2d5-9988-40ef-9498-c94fd49fd9a4" providerId="ADAL" clId="{FE837643-E0F2-400A-B10C-11C0EF073EC7}" dt="2021-09-27T01:45:28.390" v="3531"/>
        <pc:sldMkLst>
          <pc:docMk/>
          <pc:sldMk cId="4026962161" sldId="261"/>
        </pc:sldMkLst>
        <pc:spChg chg="mod">
          <ac:chgData name="SMITH, CHRISTOPHER" userId="dd7fc2d5-9988-40ef-9498-c94fd49fd9a4" providerId="ADAL" clId="{FE837643-E0F2-400A-B10C-11C0EF073EC7}" dt="2021-09-27T01:28:54.577" v="2599" actId="20577"/>
          <ac:spMkLst>
            <pc:docMk/>
            <pc:sldMk cId="4026962161" sldId="261"/>
            <ac:spMk id="2" creationId="{058A087E-2355-4A0D-A7AB-FA8C974F9B9C}"/>
          </ac:spMkLst>
        </pc:spChg>
        <pc:spChg chg="mod">
          <ac:chgData name="SMITH, CHRISTOPHER" userId="dd7fc2d5-9988-40ef-9498-c94fd49fd9a4" providerId="ADAL" clId="{FE837643-E0F2-400A-B10C-11C0EF073EC7}" dt="2021-09-27T01:39:52.626" v="3526" actId="20577"/>
          <ac:spMkLst>
            <pc:docMk/>
            <pc:sldMk cId="4026962161" sldId="261"/>
            <ac:spMk id="3" creationId="{4E6CA357-FE74-4C10-AE81-F89D23AEB651}"/>
          </ac:spMkLst>
        </pc:spChg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4239265949" sldId="262"/>
        </pc:sldMkLst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1279945385" sldId="263"/>
        </pc:sldMkLst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158287337" sldId="264"/>
        </pc:sldMkLst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1407406423" sldId="265"/>
        </pc:sldMkLst>
      </pc:sldChg>
      <pc:sldChg chg="del">
        <pc:chgData name="SMITH, CHRISTOPHER" userId="dd7fc2d5-9988-40ef-9498-c94fd49fd9a4" providerId="ADAL" clId="{FE837643-E0F2-400A-B10C-11C0EF073EC7}" dt="2021-09-27T00:34:55.683" v="3" actId="47"/>
        <pc:sldMkLst>
          <pc:docMk/>
          <pc:sldMk cId="796169336" sldId="266"/>
        </pc:sldMkLst>
      </pc:sldChg>
    </pc:docChg>
  </pc:docChgLst>
  <pc:docChgLst>
    <pc:chgData name="SMITH, CHRISTOPHER" userId="dd7fc2d5-9988-40ef-9498-c94fd49fd9a4" providerId="ADAL" clId="{2E3DF9F8-F5BB-4A45-935B-5FA8528BB918}"/>
    <pc:docChg chg="undo custSel addSld delSld modSld">
      <pc:chgData name="SMITH, CHRISTOPHER" userId="dd7fc2d5-9988-40ef-9498-c94fd49fd9a4" providerId="ADAL" clId="{2E3DF9F8-F5BB-4A45-935B-5FA8528BB918}" dt="2021-09-20T02:03:12.903" v="2162" actId="20577"/>
      <pc:docMkLst>
        <pc:docMk/>
      </pc:docMkLst>
      <pc:sldChg chg="modSp mod">
        <pc:chgData name="SMITH, CHRISTOPHER" userId="dd7fc2d5-9988-40ef-9498-c94fd49fd9a4" providerId="ADAL" clId="{2E3DF9F8-F5BB-4A45-935B-5FA8528BB918}" dt="2021-09-20T01:47:25.385" v="23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2E3DF9F8-F5BB-4A45-935B-5FA8528BB918}" dt="2021-09-20T01:47:18.634" v="2" actId="6549"/>
          <ac:spMkLst>
            <pc:docMk/>
            <pc:sldMk cId="2872053222" sldId="256"/>
            <ac:spMk id="2" creationId="{B0DDA455-27CC-4A0B-9DFF-102E875E87A1}"/>
          </ac:spMkLst>
        </pc:spChg>
        <pc:spChg chg="mod">
          <ac:chgData name="SMITH, CHRISTOPHER" userId="dd7fc2d5-9988-40ef-9498-c94fd49fd9a4" providerId="ADAL" clId="{2E3DF9F8-F5BB-4A45-935B-5FA8528BB918}" dt="2021-09-20T01:47:25.385" v="23" actId="20577"/>
          <ac:spMkLst>
            <pc:docMk/>
            <pc:sldMk cId="2872053222" sldId="256"/>
            <ac:spMk id="3" creationId="{89B9EAB1-518A-495A-9E0F-6750673C5EDD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5:14.080" v="936" actId="5793"/>
        <pc:sldMkLst>
          <pc:docMk/>
          <pc:sldMk cId="4243144425" sldId="257"/>
        </pc:sldMkLst>
        <pc:spChg chg="mod">
          <ac:chgData name="SMITH, CHRISTOPHER" userId="dd7fc2d5-9988-40ef-9498-c94fd49fd9a4" providerId="ADAL" clId="{2E3DF9F8-F5BB-4A45-935B-5FA8528BB918}" dt="2021-09-20T01:55:14.080" v="936" actId="5793"/>
          <ac:spMkLst>
            <pc:docMk/>
            <pc:sldMk cId="4243144425" sldId="257"/>
            <ac:spMk id="2" creationId="{D5F2BDBA-5DFF-4BCE-BD63-3276A13CE92D}"/>
          </ac:spMkLst>
        </pc:spChg>
        <pc:spChg chg="mod">
          <ac:chgData name="SMITH, CHRISTOPHER" userId="dd7fc2d5-9988-40ef-9498-c94fd49fd9a4" providerId="ADAL" clId="{2E3DF9F8-F5BB-4A45-935B-5FA8528BB918}" dt="2021-09-20T01:54:59.597" v="925" actId="20577"/>
          <ac:spMkLst>
            <pc:docMk/>
            <pc:sldMk cId="4243144425" sldId="257"/>
            <ac:spMk id="3" creationId="{1999A6AA-216C-43A8-9963-329B3C0C9D00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6:32.185" v="1214" actId="14"/>
        <pc:sldMkLst>
          <pc:docMk/>
          <pc:sldMk cId="2852486668" sldId="258"/>
        </pc:sldMkLst>
        <pc:spChg chg="mod">
          <ac:chgData name="SMITH, CHRISTOPHER" userId="dd7fc2d5-9988-40ef-9498-c94fd49fd9a4" providerId="ADAL" clId="{2E3DF9F8-F5BB-4A45-935B-5FA8528BB918}" dt="2021-09-20T01:56:19.923" v="1167" actId="20577"/>
          <ac:spMkLst>
            <pc:docMk/>
            <pc:sldMk cId="2852486668" sldId="258"/>
            <ac:spMk id="2" creationId="{AC1DD027-D11E-404D-B5E3-486890898C2D}"/>
          </ac:spMkLst>
        </pc:spChg>
        <pc:spChg chg="mod">
          <ac:chgData name="SMITH, CHRISTOPHER" userId="dd7fc2d5-9988-40ef-9498-c94fd49fd9a4" providerId="ADAL" clId="{2E3DF9F8-F5BB-4A45-935B-5FA8528BB918}" dt="2021-09-20T01:56:32.185" v="1214" actId="14"/>
          <ac:spMkLst>
            <pc:docMk/>
            <pc:sldMk cId="2852486668" sldId="258"/>
            <ac:spMk id="3" creationId="{357A18C8-6D2D-4026-8EC6-2304C019631E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3:01.831" v="520" actId="20577"/>
        <pc:sldMkLst>
          <pc:docMk/>
          <pc:sldMk cId="1161931474" sldId="259"/>
        </pc:sldMkLst>
        <pc:spChg chg="mod">
          <ac:chgData name="SMITH, CHRISTOPHER" userId="dd7fc2d5-9988-40ef-9498-c94fd49fd9a4" providerId="ADAL" clId="{2E3DF9F8-F5BB-4A45-935B-5FA8528BB918}" dt="2021-09-20T01:50:24.355" v="45" actId="20577"/>
          <ac:spMkLst>
            <pc:docMk/>
            <pc:sldMk cId="1161931474" sldId="259"/>
            <ac:spMk id="2" creationId="{F626092B-9FAC-4525-9DA4-39ABC28A72F1}"/>
          </ac:spMkLst>
        </pc:spChg>
        <pc:spChg chg="mod">
          <ac:chgData name="SMITH, CHRISTOPHER" userId="dd7fc2d5-9988-40ef-9498-c94fd49fd9a4" providerId="ADAL" clId="{2E3DF9F8-F5BB-4A45-935B-5FA8528BB918}" dt="2021-09-20T01:53:01.831" v="520" actId="20577"/>
          <ac:spMkLst>
            <pc:docMk/>
            <pc:sldMk cId="1161931474" sldId="259"/>
            <ac:spMk id="3" creationId="{FBBB4BDD-BDA6-4CF3-8CEF-636B3A484F13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8:29.651" v="1439" actId="20577"/>
        <pc:sldMkLst>
          <pc:docMk/>
          <pc:sldMk cId="3286324317" sldId="260"/>
        </pc:sldMkLst>
        <pc:spChg chg="mod">
          <ac:chgData name="SMITH, CHRISTOPHER" userId="dd7fc2d5-9988-40ef-9498-c94fd49fd9a4" providerId="ADAL" clId="{2E3DF9F8-F5BB-4A45-935B-5FA8528BB918}" dt="2021-09-20T01:57:05.510" v="1277" actId="20577"/>
          <ac:spMkLst>
            <pc:docMk/>
            <pc:sldMk cId="3286324317" sldId="260"/>
            <ac:spMk id="2" creationId="{12E2D4E2-8BE5-4790-8CFE-16CCF0200693}"/>
          </ac:spMkLst>
        </pc:spChg>
        <pc:spChg chg="mod">
          <ac:chgData name="SMITH, CHRISTOPHER" userId="dd7fc2d5-9988-40ef-9498-c94fd49fd9a4" providerId="ADAL" clId="{2E3DF9F8-F5BB-4A45-935B-5FA8528BB918}" dt="2021-09-20T01:58:29.651" v="1439" actId="20577"/>
          <ac:spMkLst>
            <pc:docMk/>
            <pc:sldMk cId="3286324317" sldId="260"/>
            <ac:spMk id="3" creationId="{D4A01A82-C1F8-46F6-AEDB-A8524EBED79B}"/>
          </ac:spMkLst>
        </pc:spChg>
      </pc:sldChg>
      <pc:sldChg chg="del">
        <pc:chgData name="SMITH, CHRISTOPHER" userId="dd7fc2d5-9988-40ef-9498-c94fd49fd9a4" providerId="ADAL" clId="{2E3DF9F8-F5BB-4A45-935B-5FA8528BB918}" dt="2021-09-20T02:02:43.296" v="2079" actId="47"/>
        <pc:sldMkLst>
          <pc:docMk/>
          <pc:sldMk cId="4129983141" sldId="261"/>
        </pc:sldMkLst>
      </pc:sldChg>
      <pc:sldChg chg="modSp mod modAnim">
        <pc:chgData name="SMITH, CHRISTOPHER" userId="dd7fc2d5-9988-40ef-9498-c94fd49fd9a4" providerId="ADAL" clId="{2E3DF9F8-F5BB-4A45-935B-5FA8528BB918}" dt="2021-09-20T02:00:56.311" v="1901" actId="20577"/>
        <pc:sldMkLst>
          <pc:docMk/>
          <pc:sldMk cId="4239265949" sldId="262"/>
        </pc:sldMkLst>
        <pc:spChg chg="mod">
          <ac:chgData name="SMITH, CHRISTOPHER" userId="dd7fc2d5-9988-40ef-9498-c94fd49fd9a4" providerId="ADAL" clId="{2E3DF9F8-F5BB-4A45-935B-5FA8528BB918}" dt="2021-09-20T01:59:37.983" v="1619" actId="20577"/>
          <ac:spMkLst>
            <pc:docMk/>
            <pc:sldMk cId="4239265949" sldId="262"/>
            <ac:spMk id="2" creationId="{848CF213-48BF-4C4E-A161-DA51907D7519}"/>
          </ac:spMkLst>
        </pc:spChg>
        <pc:spChg chg="mod">
          <ac:chgData name="SMITH, CHRISTOPHER" userId="dd7fc2d5-9988-40ef-9498-c94fd49fd9a4" providerId="ADAL" clId="{2E3DF9F8-F5BB-4A45-935B-5FA8528BB918}" dt="2021-09-20T02:00:56.311" v="1901" actId="20577"/>
          <ac:spMkLst>
            <pc:docMk/>
            <pc:sldMk cId="4239265949" sldId="262"/>
            <ac:spMk id="3" creationId="{1447C578-D1F8-47FD-AE3F-F0C1428F8F44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2:01:55.801" v="2032" actId="20577"/>
        <pc:sldMkLst>
          <pc:docMk/>
          <pc:sldMk cId="1279945385" sldId="263"/>
        </pc:sldMkLst>
        <pc:spChg chg="mod">
          <ac:chgData name="SMITH, CHRISTOPHER" userId="dd7fc2d5-9988-40ef-9498-c94fd49fd9a4" providerId="ADAL" clId="{2E3DF9F8-F5BB-4A45-935B-5FA8528BB918}" dt="2021-09-20T02:01:21.800" v="1914" actId="20577"/>
          <ac:spMkLst>
            <pc:docMk/>
            <pc:sldMk cId="1279945385" sldId="263"/>
            <ac:spMk id="2" creationId="{9E03220A-AF4A-4E78-B094-8A55A2EA5830}"/>
          </ac:spMkLst>
        </pc:spChg>
        <pc:spChg chg="mod">
          <ac:chgData name="SMITH, CHRISTOPHER" userId="dd7fc2d5-9988-40ef-9498-c94fd49fd9a4" providerId="ADAL" clId="{2E3DF9F8-F5BB-4A45-935B-5FA8528BB918}" dt="2021-09-20T02:01:55.801" v="2032" actId="20577"/>
          <ac:spMkLst>
            <pc:docMk/>
            <pc:sldMk cId="1279945385" sldId="263"/>
            <ac:spMk id="3" creationId="{1D1DBD52-3CD3-44DA-8D65-467E685F0648}"/>
          </ac:spMkLst>
        </pc:spChg>
      </pc:sldChg>
      <pc:sldChg chg="modSp new mod">
        <pc:chgData name="SMITH, CHRISTOPHER" userId="dd7fc2d5-9988-40ef-9498-c94fd49fd9a4" providerId="ADAL" clId="{2E3DF9F8-F5BB-4A45-935B-5FA8528BB918}" dt="2021-09-20T02:02:22.111" v="2077" actId="20577"/>
        <pc:sldMkLst>
          <pc:docMk/>
          <pc:sldMk cId="158287337" sldId="264"/>
        </pc:sldMkLst>
        <pc:spChg chg="mod">
          <ac:chgData name="SMITH, CHRISTOPHER" userId="dd7fc2d5-9988-40ef-9498-c94fd49fd9a4" providerId="ADAL" clId="{2E3DF9F8-F5BB-4A45-935B-5FA8528BB918}" dt="2021-09-20T02:02:22.111" v="2077" actId="20577"/>
          <ac:spMkLst>
            <pc:docMk/>
            <pc:sldMk cId="158287337" sldId="264"/>
            <ac:spMk id="2" creationId="{652CCEBF-F298-4366-A7E9-90BFB138DE04}"/>
          </ac:spMkLst>
        </pc:spChg>
      </pc:sldChg>
      <pc:sldChg chg="modSp new mod">
        <pc:chgData name="SMITH, CHRISTOPHER" userId="dd7fc2d5-9988-40ef-9498-c94fd49fd9a4" providerId="ADAL" clId="{2E3DF9F8-F5BB-4A45-935B-5FA8528BB918}" dt="2021-09-20T02:03:12.903" v="2162" actId="20577"/>
        <pc:sldMkLst>
          <pc:docMk/>
          <pc:sldMk cId="1407406423" sldId="265"/>
        </pc:sldMkLst>
        <pc:spChg chg="mod">
          <ac:chgData name="SMITH, CHRISTOPHER" userId="dd7fc2d5-9988-40ef-9498-c94fd49fd9a4" providerId="ADAL" clId="{2E3DF9F8-F5BB-4A45-935B-5FA8528BB918}" dt="2021-09-20T02:03:02.089" v="2137" actId="20577"/>
          <ac:spMkLst>
            <pc:docMk/>
            <pc:sldMk cId="1407406423" sldId="265"/>
            <ac:spMk id="2" creationId="{9F0D3669-BDB0-4526-96D8-022007F35B4F}"/>
          </ac:spMkLst>
        </pc:spChg>
        <pc:spChg chg="mod">
          <ac:chgData name="SMITH, CHRISTOPHER" userId="dd7fc2d5-9988-40ef-9498-c94fd49fd9a4" providerId="ADAL" clId="{2E3DF9F8-F5BB-4A45-935B-5FA8528BB918}" dt="2021-09-20T02:03:12.903" v="2162" actId="20577"/>
          <ac:spMkLst>
            <pc:docMk/>
            <pc:sldMk cId="1407406423" sldId="265"/>
            <ac:spMk id="3" creationId="{B0953376-C002-4C5A-A5DF-86669EA714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8A99A-9010-49A2-8C18-2E5BE70F37B1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97ADC-75C4-4E70-987A-0799546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97ADC-75C4-4E70-987A-079954635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1682-FE6C-4D8B-A9D6-604AA03B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AC863-4C28-436D-A529-4F230603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88B3-2754-4BA7-8CD8-FB185219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FE7E-26F0-44B6-A6D6-DE91897E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E4F7-00CE-40E8-B34A-0A283C3F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E1D6-0172-4709-A42C-02054EC8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EA7BE-B32C-44EA-95BF-0079DE00E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88B4-7336-41F2-B42F-24390406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DDA9-A6B0-4ED5-8897-CC961661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3F0B-70E7-4F05-B96D-16AD3D8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60E66-2ACC-46A3-87DD-A2B22CD1E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D39CE-FC55-4C34-B7DE-63AD4178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3723-91B1-40CC-8F55-12BE7443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1934-86D8-42F5-BE1C-ADB60358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EF5D-4721-4272-B566-FB44D6D6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25C1-ED4C-410F-8379-756C766A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9F5E-2D68-43AE-BFB6-29526C12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A2DB-1DF0-411B-9638-42E4FD06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303C-E22E-42C8-971F-7250FF45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E9E2-0443-425B-ABAB-DC790DBC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DD98-27B8-406A-B57C-5D83C1C1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1F01-7CE3-4A0A-8F58-56757A04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EB33-DD82-4331-8EB4-F94EE90F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F9FB-041B-4697-AB91-73893F06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55E8-D5E5-423B-985E-EF37A9A8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5187-A9AE-46AE-8BA6-F9F9DCD2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B8B5-833F-430C-B80C-A1C33AA82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5EE58-9970-42D0-B41F-104D63F37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E82A-BE8F-4806-9FD2-0F161E30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BB8A-48B9-4302-AF6E-A6D31B5F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629B0-A6F4-4CC1-84AB-A188695C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EFF-B24A-4EE5-BA93-AD0A2DC3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0779-57B3-475E-B86C-B59604A0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CF740-2EAC-4946-B448-4D1F88E83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B0123-7965-4D6F-A0CB-F667F310E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E9285-930C-4517-A141-02D0D6C2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D0094-FD7E-4565-90AA-5F905E23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3AC03-4D45-4B83-9550-ACDAF73F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8A773-CB25-431E-8D0A-5E6AE87A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2B75-E2B1-4EB8-B891-C882E39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B6D7C-B694-4812-8E23-1FBD0FEB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7068F-3114-4DFA-B034-66799A94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D3201-480D-47FF-A189-D5D45DD8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7D4B6-F923-416F-8290-3438F636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07E5-0643-4AC7-81A0-8A07C353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18326-036D-4D3D-9798-C41357CB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059E-1F3F-4388-AAAA-3A7280E7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EE73-AFC9-44FC-8003-FB406F07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D0169-8ABB-4779-9C91-E1F023D78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DE8B-0FB7-4DDE-9BB9-E23AB8B0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6810-BB77-4396-9CAB-F138EC0F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5D5F3-94DE-424D-8255-129D446B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35D8-A94E-418A-A508-F2ACFF39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BEFB7-8417-4E22-B77A-5DB6BCB0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86486-C781-4116-BB9C-9707EBD1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D6567-49BC-483C-9941-DE047637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7612-4493-4D0A-931D-AFD191F6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985A-7C87-4AE5-A746-BD486811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13173-FFB9-4A73-A4F8-E3AFD75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D4AE-E534-49C3-B5C6-F1C0430F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1779-4B03-4A96-977B-3710CBB57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2640-0ADC-4303-AF0D-362018433BB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B269-1C95-475B-91E4-E5AA2D7CA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CAB1-77D2-4EDA-BABC-95B8F186A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A455-27CC-4A0B-9DFF-102E875E8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Sep24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9EAB1-518A-495A-9E0F-6750673C5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5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9C18-40CE-4B89-B9F8-814FC37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writing the front on the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EABC-5FAF-4034-BE39-C192FE7B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Goals section says “Use EJS to make a website”, do not write “This week I learned how to use EJS. I will use it in the future to make websites.”</a:t>
            </a:r>
          </a:p>
          <a:p>
            <a:r>
              <a:rPr lang="en-US" dirty="0"/>
              <a:t>This answer is unacceptable, and will be rejected.</a:t>
            </a:r>
          </a:p>
          <a:p>
            <a:r>
              <a:rPr lang="en-US" dirty="0"/>
              <a:t>The reflection does not have to be about this class. It can be anything.</a:t>
            </a:r>
          </a:p>
          <a:p>
            <a:r>
              <a:rPr lang="en-US" i="1" dirty="0"/>
              <a:t>Any time you learn something or make a mistake, write it down ASAP.</a:t>
            </a:r>
          </a:p>
          <a:p>
            <a:r>
              <a:rPr lang="en-US" dirty="0"/>
              <a:t>By the end of the week, you’ll have plenty to pick from</a:t>
            </a:r>
          </a:p>
        </p:txBody>
      </p:sp>
    </p:spTree>
    <p:extLst>
      <p:ext uri="{BB962C8B-B14F-4D97-AF65-F5344CB8AC3E}">
        <p14:creationId xmlns:p14="http://schemas.microsoft.com/office/powerpoint/2010/main" val="41743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B578-06AF-4CE9-ADA3-0AFCAA66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Codecademy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6A49-70F4-4842-93FD-78ACB000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18 students are in my teacher list</a:t>
            </a:r>
          </a:p>
          <a:p>
            <a:r>
              <a:rPr lang="en-US" dirty="0"/>
              <a:t>Only 10 completed the task according to instruction</a:t>
            </a:r>
          </a:p>
          <a:p>
            <a:r>
              <a:rPr lang="en-US" dirty="0"/>
              <a:t>8 did not finish according to instruction</a:t>
            </a:r>
          </a:p>
          <a:p>
            <a:r>
              <a:rPr lang="en-US" dirty="0"/>
              <a:t>8 more either did not attempt or did not follow instructions</a:t>
            </a:r>
          </a:p>
          <a:p>
            <a:r>
              <a:rPr lang="en-US" b="1" dirty="0"/>
              <a:t>YOU NEED TO CLICK ON THE LINK IN THE EMAIL TO BE ADDED TO MY CLASS</a:t>
            </a:r>
          </a:p>
          <a:p>
            <a:r>
              <a:rPr lang="en-US" b="1" dirty="0"/>
              <a:t>IF YOU DID NOT GET AN EMAIL, FRIDAY OR NEVER ARE THE TWO WORST TIMES TO MENTION IT</a:t>
            </a:r>
          </a:p>
          <a:p>
            <a:r>
              <a:rPr lang="en-US" dirty="0"/>
              <a:t>It’s important for you to take these seriously</a:t>
            </a:r>
          </a:p>
        </p:txBody>
      </p:sp>
    </p:spTree>
    <p:extLst>
      <p:ext uri="{BB962C8B-B14F-4D97-AF65-F5344CB8AC3E}">
        <p14:creationId xmlns:p14="http://schemas.microsoft.com/office/powerpoint/2010/main" val="310152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254E-42A9-42E0-BFF7-F52A6932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Submissions must be in the inbox by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E95A-52BB-4553-80B1-034CBBA1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it’s not in the DocPac, it doesn’t get graded</a:t>
            </a:r>
          </a:p>
          <a:p>
            <a:r>
              <a:rPr lang="en-US" dirty="0"/>
              <a:t>If you assumed you didn’t need to submit a document because a team member did, you assumed wrong</a:t>
            </a:r>
          </a:p>
          <a:p>
            <a:r>
              <a:rPr lang="en-US" dirty="0"/>
              <a:t>Team submissions: If I have to read it four times, it better be the best submission I’ve ever read.</a:t>
            </a:r>
          </a:p>
          <a:p>
            <a:r>
              <a:rPr lang="en-US" dirty="0"/>
              <a:t>We’re going to change the rules on this this week to save paper and avoid confusion</a:t>
            </a:r>
          </a:p>
        </p:txBody>
      </p:sp>
    </p:spTree>
    <p:extLst>
      <p:ext uri="{BB962C8B-B14F-4D97-AF65-F5344CB8AC3E}">
        <p14:creationId xmlns:p14="http://schemas.microsoft.com/office/powerpoint/2010/main" val="270517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9095-0766-4177-A607-27F53CD3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EJS is not EJS-layouts-express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3207-DB82-4BB4-A8B4-2671F7689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only need to know how EJS works</a:t>
            </a:r>
          </a:p>
          <a:p>
            <a:r>
              <a:rPr lang="en-US" dirty="0"/>
              <a:t>I’m not sure how I lead you to EJS-layouts-express, but you don’t need it</a:t>
            </a:r>
          </a:p>
          <a:p>
            <a:r>
              <a:rPr lang="en-US" dirty="0"/>
              <a:t>Check your code. If you have this, it might be better to fix it</a:t>
            </a:r>
          </a:p>
        </p:txBody>
      </p:sp>
    </p:spTree>
    <p:extLst>
      <p:ext uri="{BB962C8B-B14F-4D97-AF65-F5344CB8AC3E}">
        <p14:creationId xmlns:p14="http://schemas.microsoft.com/office/powerpoint/2010/main" val="346438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087E-2355-4A0D-A7AB-FA8C974F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A357-FE74-4C10-AE81-F89D23AE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had to describe what I primarily teach you in this class…</a:t>
            </a:r>
          </a:p>
          <a:p>
            <a:r>
              <a:rPr lang="en-US" dirty="0"/>
              <a:t>It doesn’t matter how good you can code if:</a:t>
            </a:r>
          </a:p>
          <a:p>
            <a:pPr lvl="1"/>
            <a:r>
              <a:rPr lang="en-US" dirty="0"/>
              <a:t>You can’t get the code done in time</a:t>
            </a:r>
          </a:p>
          <a:p>
            <a:pPr lvl="1"/>
            <a:r>
              <a:rPr lang="en-US" dirty="0"/>
              <a:t>You are coding the wrong thing</a:t>
            </a:r>
          </a:p>
          <a:p>
            <a:pPr lvl="1"/>
            <a:r>
              <a:rPr lang="en-US" dirty="0"/>
              <a:t>You code can’t with others</a:t>
            </a:r>
          </a:p>
          <a:p>
            <a:pPr lvl="1"/>
            <a:r>
              <a:rPr lang="en-US" dirty="0"/>
              <a:t>You can’t get hired as a coder</a:t>
            </a:r>
          </a:p>
          <a:p>
            <a:r>
              <a:rPr lang="en-US" dirty="0"/>
              <a:t>You are going to fail many times. I expect you to.</a:t>
            </a:r>
          </a:p>
          <a:p>
            <a:r>
              <a:rPr lang="en-US" dirty="0"/>
              <a:t>I promise you, if you keep putting your best into it, it will get easier</a:t>
            </a:r>
          </a:p>
          <a:p>
            <a:r>
              <a:rPr lang="en-US" dirty="0"/>
              <a:t>Bad grades are just the growing pains of that process</a:t>
            </a:r>
          </a:p>
        </p:txBody>
      </p:sp>
    </p:spTree>
    <p:extLst>
      <p:ext uri="{BB962C8B-B14F-4D97-AF65-F5344CB8AC3E}">
        <p14:creationId xmlns:p14="http://schemas.microsoft.com/office/powerpoint/2010/main" val="402696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392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Sep24 Review</vt:lpstr>
      <vt:lpstr>Stop writing the front on the back</vt:lpstr>
      <vt:lpstr>Codecademy</vt:lpstr>
      <vt:lpstr>Submissions must be in the inbox by Friday</vt:lpstr>
      <vt:lpstr>EJS is not EJS-layouts-express</vt:lpstr>
      <vt:lpstr>A note about grades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Sep10 Quick Review</dc:title>
  <dc:creator>Chris Smith</dc:creator>
  <cp:lastModifiedBy>SMITH, CHRISTOPHER</cp:lastModifiedBy>
  <cp:revision>6</cp:revision>
  <dcterms:created xsi:type="dcterms:W3CDTF">2021-09-13T12:21:22Z</dcterms:created>
  <dcterms:modified xsi:type="dcterms:W3CDTF">2021-09-27T01:45:37Z</dcterms:modified>
</cp:coreProperties>
</file>