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2A9AC520-DC62-4840-AACD-4E511CDC94FB}"/>
    <pc:docChg chg="undo custSel addSld delSld modSld">
      <pc:chgData name="SMITH, CHRISTOPHER" userId="dd7fc2d5-9988-40ef-9498-c94fd49fd9a4" providerId="ADAL" clId="{2A9AC520-DC62-4840-AACD-4E511CDC94FB}" dt="2021-10-17T20:37:06.930" v="1285" actId="47"/>
      <pc:docMkLst>
        <pc:docMk/>
      </pc:docMkLst>
      <pc:sldChg chg="modSp mod">
        <pc:chgData name="SMITH, CHRISTOPHER" userId="dd7fc2d5-9988-40ef-9498-c94fd49fd9a4" providerId="ADAL" clId="{2A9AC520-DC62-4840-AACD-4E511CDC94FB}" dt="2021-10-17T20:29:31.058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A9AC520-DC62-4840-AACD-4E511CDC94FB}" dt="2021-10-17T20:29:31.058" v="2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del">
        <pc:chgData name="SMITH, CHRISTOPHER" userId="dd7fc2d5-9988-40ef-9498-c94fd49fd9a4" providerId="ADAL" clId="{2A9AC520-DC62-4840-AACD-4E511CDC94FB}" dt="2021-10-17T20:37:03.044" v="1280" actId="47"/>
        <pc:sldMkLst>
          <pc:docMk/>
          <pc:sldMk cId="4174365232" sldId="257"/>
        </pc:sldMkLst>
      </pc:sldChg>
      <pc:sldChg chg="del">
        <pc:chgData name="SMITH, CHRISTOPHER" userId="dd7fc2d5-9988-40ef-9498-c94fd49fd9a4" providerId="ADAL" clId="{2A9AC520-DC62-4840-AACD-4E511CDC94FB}" dt="2021-10-17T20:37:03.692" v="1281" actId="47"/>
        <pc:sldMkLst>
          <pc:docMk/>
          <pc:sldMk cId="3873301966" sldId="262"/>
        </pc:sldMkLst>
      </pc:sldChg>
      <pc:sldChg chg="del">
        <pc:chgData name="SMITH, CHRISTOPHER" userId="dd7fc2d5-9988-40ef-9498-c94fd49fd9a4" providerId="ADAL" clId="{2A9AC520-DC62-4840-AACD-4E511CDC94FB}" dt="2021-10-17T20:37:04.395" v="1282" actId="47"/>
        <pc:sldMkLst>
          <pc:docMk/>
          <pc:sldMk cId="220587613" sldId="263"/>
        </pc:sldMkLst>
      </pc:sldChg>
      <pc:sldChg chg="del">
        <pc:chgData name="SMITH, CHRISTOPHER" userId="dd7fc2d5-9988-40ef-9498-c94fd49fd9a4" providerId="ADAL" clId="{2A9AC520-DC62-4840-AACD-4E511CDC94FB}" dt="2021-10-17T20:37:04.977" v="1283" actId="47"/>
        <pc:sldMkLst>
          <pc:docMk/>
          <pc:sldMk cId="821269974" sldId="271"/>
        </pc:sldMkLst>
      </pc:sldChg>
      <pc:sldChg chg="modSp mod">
        <pc:chgData name="SMITH, CHRISTOPHER" userId="dd7fc2d5-9988-40ef-9498-c94fd49fd9a4" providerId="ADAL" clId="{2A9AC520-DC62-4840-AACD-4E511CDC94FB}" dt="2021-10-17T20:31:16.520" v="247" actId="20577"/>
        <pc:sldMkLst>
          <pc:docMk/>
          <pc:sldMk cId="418334546" sldId="272"/>
        </pc:sldMkLst>
        <pc:spChg chg="mod">
          <ac:chgData name="SMITH, CHRISTOPHER" userId="dd7fc2d5-9988-40ef-9498-c94fd49fd9a4" providerId="ADAL" clId="{2A9AC520-DC62-4840-AACD-4E511CDC94FB}" dt="2021-10-17T20:29:39.217" v="20" actId="20577"/>
          <ac:spMkLst>
            <pc:docMk/>
            <pc:sldMk cId="418334546" sldId="272"/>
            <ac:spMk id="2" creationId="{33B0B232-FD10-4E08-9E8C-0F4625EB6210}"/>
          </ac:spMkLst>
        </pc:spChg>
        <pc:spChg chg="mod">
          <ac:chgData name="SMITH, CHRISTOPHER" userId="dd7fc2d5-9988-40ef-9498-c94fd49fd9a4" providerId="ADAL" clId="{2A9AC520-DC62-4840-AACD-4E511CDC94FB}" dt="2021-10-17T20:31:16.520" v="247" actId="20577"/>
          <ac:spMkLst>
            <pc:docMk/>
            <pc:sldMk cId="418334546" sldId="272"/>
            <ac:spMk id="3" creationId="{59235308-DE56-4EB9-A1B8-25048AA64FD2}"/>
          </ac:spMkLst>
        </pc:spChg>
      </pc:sldChg>
      <pc:sldChg chg="del">
        <pc:chgData name="SMITH, CHRISTOPHER" userId="dd7fc2d5-9988-40ef-9498-c94fd49fd9a4" providerId="ADAL" clId="{2A9AC520-DC62-4840-AACD-4E511CDC94FB}" dt="2021-10-17T20:37:01.692" v="1279" actId="47"/>
        <pc:sldMkLst>
          <pc:docMk/>
          <pc:sldMk cId="2474570714" sldId="273"/>
        </pc:sldMkLst>
      </pc:sldChg>
      <pc:sldChg chg="modSp mod">
        <pc:chgData name="SMITH, CHRISTOPHER" userId="dd7fc2d5-9988-40ef-9498-c94fd49fd9a4" providerId="ADAL" clId="{2A9AC520-DC62-4840-AACD-4E511CDC94FB}" dt="2021-10-17T20:36:55.192" v="1277" actId="20577"/>
        <pc:sldMkLst>
          <pc:docMk/>
          <pc:sldMk cId="1943211355" sldId="274"/>
        </pc:sldMkLst>
        <pc:spChg chg="mod">
          <ac:chgData name="SMITH, CHRISTOPHER" userId="dd7fc2d5-9988-40ef-9498-c94fd49fd9a4" providerId="ADAL" clId="{2A9AC520-DC62-4840-AACD-4E511CDC94FB}" dt="2021-10-17T20:35:27.192" v="984" actId="20577"/>
          <ac:spMkLst>
            <pc:docMk/>
            <pc:sldMk cId="1943211355" sldId="274"/>
            <ac:spMk id="2" creationId="{D1114BB9-4E79-421B-8D61-B7A67C68A6B7}"/>
          </ac:spMkLst>
        </pc:spChg>
        <pc:spChg chg="mod">
          <ac:chgData name="SMITH, CHRISTOPHER" userId="dd7fc2d5-9988-40ef-9498-c94fd49fd9a4" providerId="ADAL" clId="{2A9AC520-DC62-4840-AACD-4E511CDC94FB}" dt="2021-10-17T20:36:55.192" v="1277" actId="20577"/>
          <ac:spMkLst>
            <pc:docMk/>
            <pc:sldMk cId="1943211355" sldId="274"/>
            <ac:spMk id="3" creationId="{D14B7130-F119-4016-8F89-AAE299B1B6BA}"/>
          </ac:spMkLst>
        </pc:spChg>
      </pc:sldChg>
      <pc:sldChg chg="modSp mod">
        <pc:chgData name="SMITH, CHRISTOPHER" userId="dd7fc2d5-9988-40ef-9498-c94fd49fd9a4" providerId="ADAL" clId="{2A9AC520-DC62-4840-AACD-4E511CDC94FB}" dt="2021-10-17T20:34:56.785" v="927" actId="20577"/>
        <pc:sldMkLst>
          <pc:docMk/>
          <pc:sldMk cId="2680085821" sldId="275"/>
        </pc:sldMkLst>
        <pc:spChg chg="mod">
          <ac:chgData name="SMITH, CHRISTOPHER" userId="dd7fc2d5-9988-40ef-9498-c94fd49fd9a4" providerId="ADAL" clId="{2A9AC520-DC62-4840-AACD-4E511CDC94FB}" dt="2021-10-17T20:31:37.623" v="257" actId="20577"/>
          <ac:spMkLst>
            <pc:docMk/>
            <pc:sldMk cId="2680085821" sldId="275"/>
            <ac:spMk id="2" creationId="{312D57FA-9D59-4709-8120-B6B272D7F120}"/>
          </ac:spMkLst>
        </pc:spChg>
        <pc:spChg chg="mod">
          <ac:chgData name="SMITH, CHRISTOPHER" userId="dd7fc2d5-9988-40ef-9498-c94fd49fd9a4" providerId="ADAL" clId="{2A9AC520-DC62-4840-AACD-4E511CDC94FB}" dt="2021-10-17T20:34:56.785" v="927" actId="20577"/>
          <ac:spMkLst>
            <pc:docMk/>
            <pc:sldMk cId="2680085821" sldId="275"/>
            <ac:spMk id="3" creationId="{0C4C0467-433C-4323-B847-0B0823422F83}"/>
          </ac:spMkLst>
        </pc:spChg>
      </pc:sldChg>
      <pc:sldChg chg="del">
        <pc:chgData name="SMITH, CHRISTOPHER" userId="dd7fc2d5-9988-40ef-9498-c94fd49fd9a4" providerId="ADAL" clId="{2A9AC520-DC62-4840-AACD-4E511CDC94FB}" dt="2021-10-17T20:37:05.793" v="1284" actId="47"/>
        <pc:sldMkLst>
          <pc:docMk/>
          <pc:sldMk cId="90051237" sldId="276"/>
        </pc:sldMkLst>
      </pc:sldChg>
      <pc:sldChg chg="new del">
        <pc:chgData name="SMITH, CHRISTOPHER" userId="dd7fc2d5-9988-40ef-9498-c94fd49fd9a4" providerId="ADAL" clId="{2A9AC520-DC62-4840-AACD-4E511CDC94FB}" dt="2021-10-17T20:37:06.930" v="1285" actId="47"/>
        <pc:sldMkLst>
          <pc:docMk/>
          <pc:sldMk cId="4256713961" sldId="277"/>
        </pc:sldMkLst>
      </pc:sldChg>
    </pc:docChg>
  </pc:docChgLst>
  <pc:docChgLst>
    <pc:chgData name="SMITH, CHRISTOPHER" userId="dd7fc2d5-9988-40ef-9498-c94fd49fd9a4" providerId="ADAL" clId="{87500A4D-1F6C-4222-A778-84F776AB53F5}"/>
    <pc:docChg chg="custSel addSld delSld modSld sldOrd">
      <pc:chgData name="SMITH, CHRISTOPHER" userId="dd7fc2d5-9988-40ef-9498-c94fd49fd9a4" providerId="ADAL" clId="{87500A4D-1F6C-4222-A778-84F776AB53F5}" dt="2021-10-11T21:24:07.010" v="2700" actId="20577"/>
      <pc:docMkLst>
        <pc:docMk/>
      </pc:docMkLst>
      <pc:sldChg chg="modSp mod">
        <pc:chgData name="SMITH, CHRISTOPHER" userId="dd7fc2d5-9988-40ef-9498-c94fd49fd9a4" providerId="ADAL" clId="{87500A4D-1F6C-4222-A778-84F776AB53F5}" dt="2021-10-11T20:19:04.005" v="1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87500A4D-1F6C-4222-A778-84F776AB53F5}" dt="2021-10-11T20:19:04.005" v="1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mod modAnim">
        <pc:chgData name="SMITH, CHRISTOPHER" userId="dd7fc2d5-9988-40ef-9498-c94fd49fd9a4" providerId="ADAL" clId="{87500A4D-1F6C-4222-A778-84F776AB53F5}" dt="2021-10-11T20:20:30.341" v="135" actId="20577"/>
        <pc:sldMkLst>
          <pc:docMk/>
          <pc:sldMk cId="4174365232" sldId="257"/>
        </pc:sldMkLst>
        <pc:spChg chg="mod">
          <ac:chgData name="SMITH, CHRISTOPHER" userId="dd7fc2d5-9988-40ef-9498-c94fd49fd9a4" providerId="ADAL" clId="{87500A4D-1F6C-4222-A778-84F776AB53F5}" dt="2021-10-11T20:19:52.201" v="34" actId="20577"/>
          <ac:spMkLst>
            <pc:docMk/>
            <pc:sldMk cId="4174365232" sldId="257"/>
            <ac:spMk id="2" creationId="{09099C18-40CE-4B89-B9F8-814FC3700548}"/>
          </ac:spMkLst>
        </pc:spChg>
        <pc:spChg chg="mod">
          <ac:chgData name="SMITH, CHRISTOPHER" userId="dd7fc2d5-9988-40ef-9498-c94fd49fd9a4" providerId="ADAL" clId="{87500A4D-1F6C-4222-A778-84F776AB53F5}" dt="2021-10-11T20:20:30.341" v="135" actId="20577"/>
          <ac:spMkLst>
            <pc:docMk/>
            <pc:sldMk cId="4174365232" sldId="257"/>
            <ac:spMk id="3" creationId="{8B14EABC-5FAF-4034-BE39-C192FE7B7F1D}"/>
          </ac:spMkLst>
        </pc:spChg>
      </pc:sldChg>
      <pc:sldChg chg="modSp modAnim">
        <pc:chgData name="SMITH, CHRISTOPHER" userId="dd7fc2d5-9988-40ef-9498-c94fd49fd9a4" providerId="ADAL" clId="{87500A4D-1F6C-4222-A778-84F776AB53F5}" dt="2021-10-11T20:21:42.266" v="330" actId="404"/>
        <pc:sldMkLst>
          <pc:docMk/>
          <pc:sldMk cId="3873301966" sldId="262"/>
        </pc:sldMkLst>
        <pc:spChg chg="mod">
          <ac:chgData name="SMITH, CHRISTOPHER" userId="dd7fc2d5-9988-40ef-9498-c94fd49fd9a4" providerId="ADAL" clId="{87500A4D-1F6C-4222-A778-84F776AB53F5}" dt="2021-10-11T20:21:42.266" v="330" actId="404"/>
          <ac:spMkLst>
            <pc:docMk/>
            <pc:sldMk cId="3873301966" sldId="262"/>
            <ac:spMk id="3" creationId="{84DB63D8-0807-4A02-AEAD-5C9F64EEFC6D}"/>
          </ac:spMkLst>
        </pc:spChg>
      </pc:sldChg>
      <pc:sldChg chg="modSp modAnim">
        <pc:chgData name="SMITH, CHRISTOPHER" userId="dd7fc2d5-9988-40ef-9498-c94fd49fd9a4" providerId="ADAL" clId="{87500A4D-1F6C-4222-A778-84F776AB53F5}" dt="2021-10-11T20:23:26.458" v="574" actId="313"/>
        <pc:sldMkLst>
          <pc:docMk/>
          <pc:sldMk cId="220587613" sldId="263"/>
        </pc:sldMkLst>
        <pc:spChg chg="mod">
          <ac:chgData name="SMITH, CHRISTOPHER" userId="dd7fc2d5-9988-40ef-9498-c94fd49fd9a4" providerId="ADAL" clId="{87500A4D-1F6C-4222-A778-84F776AB53F5}" dt="2021-10-11T20:23:26.458" v="574" actId="313"/>
          <ac:spMkLst>
            <pc:docMk/>
            <pc:sldMk cId="220587613" sldId="263"/>
            <ac:spMk id="3" creationId="{D9A54E68-B1AE-4D90-85D3-62E0F2ABE6F1}"/>
          </ac:spMkLst>
        </pc:spChg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1246678889" sldId="264"/>
        </pc:sldMkLst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1852167363" sldId="265"/>
        </pc:sldMkLst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1455954308" sldId="266"/>
        </pc:sldMkLst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2272753624" sldId="267"/>
        </pc:sldMkLst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3113541156" sldId="268"/>
        </pc:sldMkLst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3841341398" sldId="269"/>
        </pc:sldMkLst>
      </pc:sldChg>
      <pc:sldChg chg="modSp del mod">
        <pc:chgData name="SMITH, CHRISTOPHER" userId="dd7fc2d5-9988-40ef-9498-c94fd49fd9a4" providerId="ADAL" clId="{87500A4D-1F6C-4222-A778-84F776AB53F5}" dt="2021-10-11T21:21:23.633" v="2634" actId="47"/>
        <pc:sldMkLst>
          <pc:docMk/>
          <pc:sldMk cId="2291599232" sldId="270"/>
        </pc:sldMkLst>
        <pc:spChg chg="mod">
          <ac:chgData name="SMITH, CHRISTOPHER" userId="dd7fc2d5-9988-40ef-9498-c94fd49fd9a4" providerId="ADAL" clId="{87500A4D-1F6C-4222-A778-84F776AB53F5}" dt="2021-10-11T21:21:20.910" v="2633" actId="20577"/>
          <ac:spMkLst>
            <pc:docMk/>
            <pc:sldMk cId="2291599232" sldId="270"/>
            <ac:spMk id="2" creationId="{C5C66D13-A2FE-4E43-86D0-65D88D011C7B}"/>
          </ac:spMkLst>
        </pc:spChg>
      </pc:sldChg>
      <pc:sldChg chg="modSp new mod ord">
        <pc:chgData name="SMITH, CHRISTOPHER" userId="dd7fc2d5-9988-40ef-9498-c94fd49fd9a4" providerId="ADAL" clId="{87500A4D-1F6C-4222-A778-84F776AB53F5}" dt="2021-10-11T21:20:10.678" v="2632"/>
        <pc:sldMkLst>
          <pc:docMk/>
          <pc:sldMk cId="821269974" sldId="271"/>
        </pc:sldMkLst>
        <pc:spChg chg="mod">
          <ac:chgData name="SMITH, CHRISTOPHER" userId="dd7fc2d5-9988-40ef-9498-c94fd49fd9a4" providerId="ADAL" clId="{87500A4D-1F6C-4222-A778-84F776AB53F5}" dt="2021-10-11T20:45:43.921" v="617" actId="20577"/>
          <ac:spMkLst>
            <pc:docMk/>
            <pc:sldMk cId="821269974" sldId="271"/>
            <ac:spMk id="2" creationId="{D69D408F-771A-450B-A6CD-CCD5417ABC12}"/>
          </ac:spMkLst>
        </pc:spChg>
        <pc:spChg chg="mod">
          <ac:chgData name="SMITH, CHRISTOPHER" userId="dd7fc2d5-9988-40ef-9498-c94fd49fd9a4" providerId="ADAL" clId="{87500A4D-1F6C-4222-A778-84F776AB53F5}" dt="2021-10-11T20:46:04.675" v="732" actId="313"/>
          <ac:spMkLst>
            <pc:docMk/>
            <pc:sldMk cId="821269974" sldId="271"/>
            <ac:spMk id="3" creationId="{B5954681-37F0-46FC-8812-5412EE9A3C24}"/>
          </ac:spMkLst>
        </pc:spChg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3486491085" sldId="271"/>
        </pc:sldMkLst>
      </pc:sldChg>
      <pc:sldChg chg="modSp new mod ord">
        <pc:chgData name="SMITH, CHRISTOPHER" userId="dd7fc2d5-9988-40ef-9498-c94fd49fd9a4" providerId="ADAL" clId="{87500A4D-1F6C-4222-A778-84F776AB53F5}" dt="2021-10-11T21:20:05.044" v="2630"/>
        <pc:sldMkLst>
          <pc:docMk/>
          <pc:sldMk cId="418334546" sldId="272"/>
        </pc:sldMkLst>
        <pc:spChg chg="mod">
          <ac:chgData name="SMITH, CHRISTOPHER" userId="dd7fc2d5-9988-40ef-9498-c94fd49fd9a4" providerId="ADAL" clId="{87500A4D-1F6C-4222-A778-84F776AB53F5}" dt="2021-10-11T20:47:34.240" v="749" actId="20577"/>
          <ac:spMkLst>
            <pc:docMk/>
            <pc:sldMk cId="418334546" sldId="272"/>
            <ac:spMk id="2" creationId="{33B0B232-FD10-4E08-9E8C-0F4625EB6210}"/>
          </ac:spMkLst>
        </pc:spChg>
        <pc:spChg chg="mod">
          <ac:chgData name="SMITH, CHRISTOPHER" userId="dd7fc2d5-9988-40ef-9498-c94fd49fd9a4" providerId="ADAL" clId="{87500A4D-1F6C-4222-A778-84F776AB53F5}" dt="2021-10-11T20:48:10.885" v="808" actId="20577"/>
          <ac:spMkLst>
            <pc:docMk/>
            <pc:sldMk cId="418334546" sldId="272"/>
            <ac:spMk id="3" creationId="{59235308-DE56-4EB9-A1B8-25048AA64FD2}"/>
          </ac:spMkLst>
        </pc:spChg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506746427" sldId="272"/>
        </pc:sldMkLst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2367937446" sldId="273"/>
        </pc:sldMkLst>
      </pc:sldChg>
      <pc:sldChg chg="modSp new mod ord">
        <pc:chgData name="SMITH, CHRISTOPHER" userId="dd7fc2d5-9988-40ef-9498-c94fd49fd9a4" providerId="ADAL" clId="{87500A4D-1F6C-4222-A778-84F776AB53F5}" dt="2021-10-11T21:19:55.947" v="2626"/>
        <pc:sldMkLst>
          <pc:docMk/>
          <pc:sldMk cId="2474570714" sldId="273"/>
        </pc:sldMkLst>
        <pc:spChg chg="mod">
          <ac:chgData name="SMITH, CHRISTOPHER" userId="dd7fc2d5-9988-40ef-9498-c94fd49fd9a4" providerId="ADAL" clId="{87500A4D-1F6C-4222-A778-84F776AB53F5}" dt="2021-10-11T20:48:48.068" v="916" actId="20577"/>
          <ac:spMkLst>
            <pc:docMk/>
            <pc:sldMk cId="2474570714" sldId="273"/>
            <ac:spMk id="2" creationId="{6CFA9577-EB39-4D2E-A1C1-59429A5DE54F}"/>
          </ac:spMkLst>
        </pc:spChg>
        <pc:spChg chg="mod">
          <ac:chgData name="SMITH, CHRISTOPHER" userId="dd7fc2d5-9988-40ef-9498-c94fd49fd9a4" providerId="ADAL" clId="{87500A4D-1F6C-4222-A778-84F776AB53F5}" dt="2021-10-11T21:12:41.112" v="1763" actId="20577"/>
          <ac:spMkLst>
            <pc:docMk/>
            <pc:sldMk cId="2474570714" sldId="273"/>
            <ac:spMk id="3" creationId="{E8F829A5-0C0C-4DB0-9F9F-A33AB21DFA12}"/>
          </ac:spMkLst>
        </pc:spChg>
      </pc:sldChg>
      <pc:sldChg chg="modSp new mod ord">
        <pc:chgData name="SMITH, CHRISTOPHER" userId="dd7fc2d5-9988-40ef-9498-c94fd49fd9a4" providerId="ADAL" clId="{87500A4D-1F6C-4222-A778-84F776AB53F5}" dt="2021-10-11T21:17:19.945" v="2213"/>
        <pc:sldMkLst>
          <pc:docMk/>
          <pc:sldMk cId="1943211355" sldId="274"/>
        </pc:sldMkLst>
        <pc:spChg chg="mod">
          <ac:chgData name="SMITH, CHRISTOPHER" userId="dd7fc2d5-9988-40ef-9498-c94fd49fd9a4" providerId="ADAL" clId="{87500A4D-1F6C-4222-A778-84F776AB53F5}" dt="2021-10-11T21:13:26.368" v="1891" actId="5793"/>
          <ac:spMkLst>
            <pc:docMk/>
            <pc:sldMk cId="1943211355" sldId="274"/>
            <ac:spMk id="2" creationId="{D1114BB9-4E79-421B-8D61-B7A67C68A6B7}"/>
          </ac:spMkLst>
        </pc:spChg>
        <pc:spChg chg="mod">
          <ac:chgData name="SMITH, CHRISTOPHER" userId="dd7fc2d5-9988-40ef-9498-c94fd49fd9a4" providerId="ADAL" clId="{87500A4D-1F6C-4222-A778-84F776AB53F5}" dt="2021-10-11T21:14:45.798" v="2172" actId="20577"/>
          <ac:spMkLst>
            <pc:docMk/>
            <pc:sldMk cId="1943211355" sldId="274"/>
            <ac:spMk id="3" creationId="{D14B7130-F119-4016-8F89-AAE299B1B6BA}"/>
          </ac:spMkLst>
        </pc:spChg>
      </pc:sldChg>
      <pc:sldChg chg="del">
        <pc:chgData name="SMITH, CHRISTOPHER" userId="dd7fc2d5-9988-40ef-9498-c94fd49fd9a4" providerId="ADAL" clId="{87500A4D-1F6C-4222-A778-84F776AB53F5}" dt="2021-10-11T20:19:38.569" v="2" actId="47"/>
        <pc:sldMkLst>
          <pc:docMk/>
          <pc:sldMk cId="2262681369" sldId="274"/>
        </pc:sldMkLst>
      </pc:sldChg>
      <pc:sldChg chg="modSp new mod">
        <pc:chgData name="SMITH, CHRISTOPHER" userId="dd7fc2d5-9988-40ef-9498-c94fd49fd9a4" providerId="ADAL" clId="{87500A4D-1F6C-4222-A778-84F776AB53F5}" dt="2021-10-11T21:19:46.232" v="2624" actId="20577"/>
        <pc:sldMkLst>
          <pc:docMk/>
          <pc:sldMk cId="2680085821" sldId="275"/>
        </pc:sldMkLst>
        <pc:spChg chg="mod">
          <ac:chgData name="SMITH, CHRISTOPHER" userId="dd7fc2d5-9988-40ef-9498-c94fd49fd9a4" providerId="ADAL" clId="{87500A4D-1F6C-4222-A778-84F776AB53F5}" dt="2021-10-11T21:17:09.060" v="2193" actId="20577"/>
          <ac:spMkLst>
            <pc:docMk/>
            <pc:sldMk cId="2680085821" sldId="275"/>
            <ac:spMk id="2" creationId="{312D57FA-9D59-4709-8120-B6B272D7F120}"/>
          </ac:spMkLst>
        </pc:spChg>
        <pc:spChg chg="mod">
          <ac:chgData name="SMITH, CHRISTOPHER" userId="dd7fc2d5-9988-40ef-9498-c94fd49fd9a4" providerId="ADAL" clId="{87500A4D-1F6C-4222-A778-84F776AB53F5}" dt="2021-10-11T21:19:46.232" v="2624" actId="20577"/>
          <ac:spMkLst>
            <pc:docMk/>
            <pc:sldMk cId="2680085821" sldId="275"/>
            <ac:spMk id="3" creationId="{0C4C0467-433C-4323-B847-0B0823422F83}"/>
          </ac:spMkLst>
        </pc:spChg>
      </pc:sldChg>
      <pc:sldChg chg="modSp new mod ord">
        <pc:chgData name="SMITH, CHRISTOPHER" userId="dd7fc2d5-9988-40ef-9498-c94fd49fd9a4" providerId="ADAL" clId="{87500A4D-1F6C-4222-A778-84F776AB53F5}" dt="2021-10-11T21:24:07.010" v="2700" actId="20577"/>
        <pc:sldMkLst>
          <pc:docMk/>
          <pc:sldMk cId="90051237" sldId="276"/>
        </pc:sldMkLst>
        <pc:spChg chg="mod">
          <ac:chgData name="SMITH, CHRISTOPHER" userId="dd7fc2d5-9988-40ef-9498-c94fd49fd9a4" providerId="ADAL" clId="{87500A4D-1F6C-4222-A778-84F776AB53F5}" dt="2021-10-11T21:21:38.153" v="2649" actId="20577"/>
          <ac:spMkLst>
            <pc:docMk/>
            <pc:sldMk cId="90051237" sldId="276"/>
            <ac:spMk id="2" creationId="{90C54DC4-CE7F-4230-9547-CD06FD609AF5}"/>
          </ac:spMkLst>
        </pc:spChg>
        <pc:spChg chg="mod">
          <ac:chgData name="SMITH, CHRISTOPHER" userId="dd7fc2d5-9988-40ef-9498-c94fd49fd9a4" providerId="ADAL" clId="{87500A4D-1F6C-4222-A778-84F776AB53F5}" dt="2021-10-11T21:24:07.010" v="2700" actId="20577"/>
          <ac:spMkLst>
            <pc:docMk/>
            <pc:sldMk cId="90051237" sldId="276"/>
            <ac:spMk id="3" creationId="{B512B5DF-03C2-4DA6-A359-88E3728069ED}"/>
          </ac:spMkLst>
        </pc:spChg>
      </pc:sldChg>
    </pc:docChg>
  </pc:docChgLst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5:14.080" v="936" actId="5793"/>
        <pc:sldMkLst>
          <pc:docMk/>
          <pc:sldMk cId="4243144425" sldId="257"/>
        </pc:sldMkLst>
        <pc:spChg chg="mod">
          <ac:chgData name="SMITH, CHRISTOPHER" userId="dd7fc2d5-9988-40ef-9498-c94fd49fd9a4" providerId="ADAL" clId="{2E3DF9F8-F5BB-4A45-935B-5FA8528BB918}" dt="2021-09-20T01:55:14.080" v="936" actId="5793"/>
          <ac:spMkLst>
            <pc:docMk/>
            <pc:sldMk cId="4243144425" sldId="257"/>
            <ac:spMk id="2" creationId="{D5F2BDBA-5DFF-4BCE-BD63-3276A13CE92D}"/>
          </ac:spMkLst>
        </pc:spChg>
        <pc:spChg chg="mod">
          <ac:chgData name="SMITH, CHRISTOPHER" userId="dd7fc2d5-9988-40ef-9498-c94fd49fd9a4" providerId="ADAL" clId="{2E3DF9F8-F5BB-4A45-935B-5FA8528BB918}" dt="2021-09-20T01:54:59.597" v="925" actId="20577"/>
          <ac:spMkLst>
            <pc:docMk/>
            <pc:sldMk cId="4243144425" sldId="257"/>
            <ac:spMk id="3" creationId="{1999A6AA-216C-43A8-9963-329B3C0C9D00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6:32.185" v="1214" actId="14"/>
        <pc:sldMkLst>
          <pc:docMk/>
          <pc:sldMk cId="2852486668" sldId="258"/>
        </pc:sldMkLst>
        <pc:spChg chg="mod">
          <ac:chgData name="SMITH, CHRISTOPHER" userId="dd7fc2d5-9988-40ef-9498-c94fd49fd9a4" providerId="ADAL" clId="{2E3DF9F8-F5BB-4A45-935B-5FA8528BB918}" dt="2021-09-20T01:56:19.923" v="1167" actId="20577"/>
          <ac:spMkLst>
            <pc:docMk/>
            <pc:sldMk cId="2852486668" sldId="258"/>
            <ac:spMk id="2" creationId="{AC1DD027-D11E-404D-B5E3-486890898C2D}"/>
          </ac:spMkLst>
        </pc:spChg>
        <pc:spChg chg="mod">
          <ac:chgData name="SMITH, CHRISTOPHER" userId="dd7fc2d5-9988-40ef-9498-c94fd49fd9a4" providerId="ADAL" clId="{2E3DF9F8-F5BB-4A45-935B-5FA8528BB918}" dt="2021-09-20T01:56:32.185" v="1214" actId="14"/>
          <ac:spMkLst>
            <pc:docMk/>
            <pc:sldMk cId="2852486668" sldId="258"/>
            <ac:spMk id="3" creationId="{357A18C8-6D2D-4026-8EC6-2304C019631E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3:01.831" v="520" actId="20577"/>
        <pc:sldMkLst>
          <pc:docMk/>
          <pc:sldMk cId="1161931474" sldId="259"/>
        </pc:sldMkLst>
        <pc:spChg chg="mod">
          <ac:chgData name="SMITH, CHRISTOPHER" userId="dd7fc2d5-9988-40ef-9498-c94fd49fd9a4" providerId="ADAL" clId="{2E3DF9F8-F5BB-4A45-935B-5FA8528BB918}" dt="2021-09-20T01:50:24.355" v="45" actId="20577"/>
          <ac:spMkLst>
            <pc:docMk/>
            <pc:sldMk cId="1161931474" sldId="259"/>
            <ac:spMk id="2" creationId="{F626092B-9FAC-4525-9DA4-39ABC28A72F1}"/>
          </ac:spMkLst>
        </pc:spChg>
        <pc:spChg chg="mod">
          <ac:chgData name="SMITH, CHRISTOPHER" userId="dd7fc2d5-9988-40ef-9498-c94fd49fd9a4" providerId="ADAL" clId="{2E3DF9F8-F5BB-4A45-935B-5FA8528BB918}" dt="2021-09-20T01:53:01.831" v="520" actId="20577"/>
          <ac:spMkLst>
            <pc:docMk/>
            <pc:sldMk cId="1161931474" sldId="259"/>
            <ac:spMk id="3" creationId="{FBBB4BDD-BDA6-4CF3-8CEF-636B3A484F13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8:29.651" v="1439" actId="20577"/>
        <pc:sldMkLst>
          <pc:docMk/>
          <pc:sldMk cId="3286324317" sldId="260"/>
        </pc:sldMkLst>
        <pc:spChg chg="mod">
          <ac:chgData name="SMITH, CHRISTOPHER" userId="dd7fc2d5-9988-40ef-9498-c94fd49fd9a4" providerId="ADAL" clId="{2E3DF9F8-F5BB-4A45-935B-5FA8528BB918}" dt="2021-09-20T01:57:05.510" v="1277" actId="20577"/>
          <ac:spMkLst>
            <pc:docMk/>
            <pc:sldMk cId="3286324317" sldId="260"/>
            <ac:spMk id="2" creationId="{12E2D4E2-8BE5-4790-8CFE-16CCF0200693}"/>
          </ac:spMkLst>
        </pc:spChg>
        <pc:spChg chg="mod">
          <ac:chgData name="SMITH, CHRISTOPHER" userId="dd7fc2d5-9988-40ef-9498-c94fd49fd9a4" providerId="ADAL" clId="{2E3DF9F8-F5BB-4A45-935B-5FA8528BB918}" dt="2021-09-20T01:58:29.651" v="1439" actId="20577"/>
          <ac:spMkLst>
            <pc:docMk/>
            <pc:sldMk cId="3286324317" sldId="260"/>
            <ac:spMk id="3" creationId="{D4A01A82-C1F8-46F6-AEDB-A8524EBED79B}"/>
          </ac:spMkLst>
        </pc:spChg>
      </pc:sldChg>
      <pc:sldChg chg="del">
        <pc:chgData name="SMITH, CHRISTOPHER" userId="dd7fc2d5-9988-40ef-9498-c94fd49fd9a4" providerId="ADAL" clId="{2E3DF9F8-F5BB-4A45-935B-5FA8528BB918}" dt="2021-09-20T02:02:43.296" v="2079" actId="47"/>
        <pc:sldMkLst>
          <pc:docMk/>
          <pc:sldMk cId="4129983141" sldId="261"/>
        </pc:sldMkLst>
      </pc:sldChg>
      <pc:sldChg chg="modSp mod modAnim">
        <pc:chgData name="SMITH, CHRISTOPHER" userId="dd7fc2d5-9988-40ef-9498-c94fd49fd9a4" providerId="ADAL" clId="{2E3DF9F8-F5BB-4A45-935B-5FA8528BB918}" dt="2021-09-20T02:00:56.311" v="1901" actId="20577"/>
        <pc:sldMkLst>
          <pc:docMk/>
          <pc:sldMk cId="4239265949" sldId="262"/>
        </pc:sldMkLst>
        <pc:spChg chg="mod">
          <ac:chgData name="SMITH, CHRISTOPHER" userId="dd7fc2d5-9988-40ef-9498-c94fd49fd9a4" providerId="ADAL" clId="{2E3DF9F8-F5BB-4A45-935B-5FA8528BB918}" dt="2021-09-20T01:59:37.983" v="1619" actId="20577"/>
          <ac:spMkLst>
            <pc:docMk/>
            <pc:sldMk cId="4239265949" sldId="262"/>
            <ac:spMk id="2" creationId="{848CF213-48BF-4C4E-A161-DA51907D7519}"/>
          </ac:spMkLst>
        </pc:spChg>
        <pc:spChg chg="mod">
          <ac:chgData name="SMITH, CHRISTOPHER" userId="dd7fc2d5-9988-40ef-9498-c94fd49fd9a4" providerId="ADAL" clId="{2E3DF9F8-F5BB-4A45-935B-5FA8528BB918}" dt="2021-09-20T02:00:56.311" v="1901" actId="20577"/>
          <ac:spMkLst>
            <pc:docMk/>
            <pc:sldMk cId="4239265949" sldId="262"/>
            <ac:spMk id="3" creationId="{1447C578-D1F8-47FD-AE3F-F0C1428F8F44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2:01:55.801" v="2032" actId="20577"/>
        <pc:sldMkLst>
          <pc:docMk/>
          <pc:sldMk cId="1279945385" sldId="263"/>
        </pc:sldMkLst>
        <pc:spChg chg="mod">
          <ac:chgData name="SMITH, CHRISTOPHER" userId="dd7fc2d5-9988-40ef-9498-c94fd49fd9a4" providerId="ADAL" clId="{2E3DF9F8-F5BB-4A45-935B-5FA8528BB918}" dt="2021-09-20T02:01:21.800" v="1914" actId="20577"/>
          <ac:spMkLst>
            <pc:docMk/>
            <pc:sldMk cId="1279945385" sldId="263"/>
            <ac:spMk id="2" creationId="{9E03220A-AF4A-4E78-B094-8A55A2EA5830}"/>
          </ac:spMkLst>
        </pc:spChg>
        <pc:spChg chg="mod">
          <ac:chgData name="SMITH, CHRISTOPHER" userId="dd7fc2d5-9988-40ef-9498-c94fd49fd9a4" providerId="ADAL" clId="{2E3DF9F8-F5BB-4A45-935B-5FA8528BB918}" dt="2021-09-20T02:01:55.801" v="2032" actId="20577"/>
          <ac:spMkLst>
            <pc:docMk/>
            <pc:sldMk cId="1279945385" sldId="263"/>
            <ac:spMk id="3" creationId="{1D1DBD52-3CD3-44DA-8D65-467E685F0648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2:22.111" v="2077" actId="20577"/>
        <pc:sldMkLst>
          <pc:docMk/>
          <pc:sldMk cId="158287337" sldId="264"/>
        </pc:sldMkLst>
        <pc:spChg chg="mod">
          <ac:chgData name="SMITH, CHRISTOPHER" userId="dd7fc2d5-9988-40ef-9498-c94fd49fd9a4" providerId="ADAL" clId="{2E3DF9F8-F5BB-4A45-935B-5FA8528BB918}" dt="2021-09-20T02:02:22.111" v="2077" actId="20577"/>
          <ac:spMkLst>
            <pc:docMk/>
            <pc:sldMk cId="158287337" sldId="264"/>
            <ac:spMk id="2" creationId="{652CCEBF-F298-4366-A7E9-90BFB138DE04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3:12.903" v="2162" actId="20577"/>
        <pc:sldMkLst>
          <pc:docMk/>
          <pc:sldMk cId="1407406423" sldId="265"/>
        </pc:sldMkLst>
        <pc:spChg chg="mod">
          <ac:chgData name="SMITH, CHRISTOPHER" userId="dd7fc2d5-9988-40ef-9498-c94fd49fd9a4" providerId="ADAL" clId="{2E3DF9F8-F5BB-4A45-935B-5FA8528BB918}" dt="2021-09-20T02:03:02.089" v="2137" actId="20577"/>
          <ac:spMkLst>
            <pc:docMk/>
            <pc:sldMk cId="1407406423" sldId="265"/>
            <ac:spMk id="2" creationId="{9F0D3669-BDB0-4526-96D8-022007F35B4F}"/>
          </ac:spMkLst>
        </pc:spChg>
        <pc:spChg chg="mod">
          <ac:chgData name="SMITH, CHRISTOPHER" userId="dd7fc2d5-9988-40ef-9498-c94fd49fd9a4" providerId="ADAL" clId="{2E3DF9F8-F5BB-4A45-935B-5FA8528BB918}" dt="2021-09-20T02:03:12.903" v="2162" actId="20577"/>
          <ac:spMkLst>
            <pc:docMk/>
            <pc:sldMk cId="1407406423" sldId="265"/>
            <ac:spMk id="3" creationId="{B0953376-C002-4C5A-A5DF-86669EA714F7}"/>
          </ac:spMkLst>
        </pc:spChg>
      </pc:sldChg>
    </pc:docChg>
  </pc:docChgLst>
  <pc:docChgLst>
    <pc:chgData name="SMITH, CHRISTOPHER" userId="dd7fc2d5-9988-40ef-9498-c94fd49fd9a4" providerId="ADAL" clId="{FE837643-E0F2-400A-B10C-11C0EF073EC7}"/>
    <pc:docChg chg="undo custSel addSld delSld modSld sldOrd">
      <pc:chgData name="SMITH, CHRISTOPHER" userId="dd7fc2d5-9988-40ef-9498-c94fd49fd9a4" providerId="ADAL" clId="{FE837643-E0F2-400A-B10C-11C0EF073EC7}" dt="2021-09-27T01:45:28.390" v="3531"/>
      <pc:docMkLst>
        <pc:docMk/>
      </pc:docMkLst>
      <pc:sldChg chg="modSp mod">
        <pc:chgData name="SMITH, CHRISTOPHER" userId="dd7fc2d5-9988-40ef-9498-c94fd49fd9a4" providerId="ADAL" clId="{FE837643-E0F2-400A-B10C-11C0EF073EC7}" dt="2021-09-27T00:32:57.027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FE837643-E0F2-400A-B10C-11C0EF073EC7}" dt="2021-09-27T00:32:55.278" v="1" actId="20577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FE837643-E0F2-400A-B10C-11C0EF073EC7}" dt="2021-09-27T00:32:57.027" v="2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10.720" v="3527"/>
        <pc:sldMkLst>
          <pc:docMk/>
          <pc:sldMk cId="4174365232" sldId="257"/>
        </pc:sldMkLst>
        <pc:spChg chg="mod">
          <ac:chgData name="SMITH, CHRISTOPHER" userId="dd7fc2d5-9988-40ef-9498-c94fd49fd9a4" providerId="ADAL" clId="{FE837643-E0F2-400A-B10C-11C0EF073EC7}" dt="2021-09-27T00:35:16.482" v="78" actId="20577"/>
          <ac:spMkLst>
            <pc:docMk/>
            <pc:sldMk cId="4174365232" sldId="257"/>
            <ac:spMk id="2" creationId="{09099C18-40CE-4B89-B9F8-814FC3700548}"/>
          </ac:spMkLst>
        </pc:spChg>
        <pc:spChg chg="mod">
          <ac:chgData name="SMITH, CHRISTOPHER" userId="dd7fc2d5-9988-40ef-9498-c94fd49fd9a4" providerId="ADAL" clId="{FE837643-E0F2-400A-B10C-11C0EF073EC7}" dt="2021-09-27T01:02:13.677" v="2133" actId="20577"/>
          <ac:spMkLst>
            <pc:docMk/>
            <pc:sldMk cId="4174365232" sldId="257"/>
            <ac:spMk id="3" creationId="{8B14EABC-5FAF-4034-BE39-C192FE7B7F1D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4243144425" sldId="257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2852486668" sldId="258"/>
        </pc:sldMkLst>
      </pc:sldChg>
      <pc:sldChg chg="modSp new mod modAnim">
        <pc:chgData name="SMITH, CHRISTOPHER" userId="dd7fc2d5-9988-40ef-9498-c94fd49fd9a4" providerId="ADAL" clId="{FE837643-E0F2-400A-B10C-11C0EF073EC7}" dt="2021-09-27T01:45:14.523" v="3528"/>
        <pc:sldMkLst>
          <pc:docMk/>
          <pc:sldMk cId="3101523123" sldId="258"/>
        </pc:sldMkLst>
        <pc:spChg chg="mod">
          <ac:chgData name="SMITH, CHRISTOPHER" userId="dd7fc2d5-9988-40ef-9498-c94fd49fd9a4" providerId="ADAL" clId="{FE837643-E0F2-400A-B10C-11C0EF073EC7}" dt="2021-09-27T00:47:50.720" v="1581" actId="20577"/>
          <ac:spMkLst>
            <pc:docMk/>
            <pc:sldMk cId="3101523123" sldId="258"/>
            <ac:spMk id="2" creationId="{A1C0B578-06AF-4CE9-ADA3-0AFCAA66461D}"/>
          </ac:spMkLst>
        </pc:spChg>
        <pc:spChg chg="mod">
          <ac:chgData name="SMITH, CHRISTOPHER" userId="dd7fc2d5-9988-40ef-9498-c94fd49fd9a4" providerId="ADAL" clId="{FE837643-E0F2-400A-B10C-11C0EF073EC7}" dt="2021-09-27T00:53:31.364" v="1895" actId="20577"/>
          <ac:spMkLst>
            <pc:docMk/>
            <pc:sldMk cId="3101523123" sldId="258"/>
            <ac:spMk id="3" creationId="{319B6A49-70F4-4842-93FD-78ACB0002237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161931474" sldId="259"/>
        </pc:sldMkLst>
      </pc:sldChg>
      <pc:sldChg chg="modSp new mod ord modAnim">
        <pc:chgData name="SMITH, CHRISTOPHER" userId="dd7fc2d5-9988-40ef-9498-c94fd49fd9a4" providerId="ADAL" clId="{FE837643-E0F2-400A-B10C-11C0EF073EC7}" dt="2021-09-27T01:45:25.597" v="3530"/>
        <pc:sldMkLst>
          <pc:docMk/>
          <pc:sldMk cId="3464383153" sldId="259"/>
        </pc:sldMkLst>
        <pc:spChg chg="mod">
          <ac:chgData name="SMITH, CHRISTOPHER" userId="dd7fc2d5-9988-40ef-9498-c94fd49fd9a4" providerId="ADAL" clId="{FE837643-E0F2-400A-B10C-11C0EF073EC7}" dt="2021-09-27T00:55:42.810" v="1936" actId="20577"/>
          <ac:spMkLst>
            <pc:docMk/>
            <pc:sldMk cId="3464383153" sldId="259"/>
            <ac:spMk id="2" creationId="{D0589095-0766-4177-A607-27F53CD3A01B}"/>
          </ac:spMkLst>
        </pc:spChg>
        <pc:spChg chg="mod">
          <ac:chgData name="SMITH, CHRISTOPHER" userId="dd7fc2d5-9988-40ef-9498-c94fd49fd9a4" providerId="ADAL" clId="{FE837643-E0F2-400A-B10C-11C0EF073EC7}" dt="2021-09-27T00:59:38.404" v="2131" actId="20577"/>
          <ac:spMkLst>
            <pc:docMk/>
            <pc:sldMk cId="3464383153" sldId="259"/>
            <ac:spMk id="3" creationId="{4AAA3207-DB82-4BB4-A8B4-2671F768942E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17.604" v="3529"/>
        <pc:sldMkLst>
          <pc:docMk/>
          <pc:sldMk cId="2705177787" sldId="260"/>
        </pc:sldMkLst>
        <pc:spChg chg="mod">
          <ac:chgData name="SMITH, CHRISTOPHER" userId="dd7fc2d5-9988-40ef-9498-c94fd49fd9a4" providerId="ADAL" clId="{FE837643-E0F2-400A-B10C-11C0EF073EC7}" dt="2021-09-27T01:03:46.312" v="2175" actId="20577"/>
          <ac:spMkLst>
            <pc:docMk/>
            <pc:sldMk cId="2705177787" sldId="260"/>
            <ac:spMk id="2" creationId="{8473254E-42A9-42E0-BFF7-F52A693221CD}"/>
          </ac:spMkLst>
        </pc:spChg>
        <pc:spChg chg="mod">
          <ac:chgData name="SMITH, CHRISTOPHER" userId="dd7fc2d5-9988-40ef-9498-c94fd49fd9a4" providerId="ADAL" clId="{FE837643-E0F2-400A-B10C-11C0EF073EC7}" dt="2021-09-27T01:10:10.265" v="2527" actId="20577"/>
          <ac:spMkLst>
            <pc:docMk/>
            <pc:sldMk cId="2705177787" sldId="260"/>
            <ac:spMk id="3" creationId="{67A8E95A-52BB-4553-80B1-034CBBA1D00D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3286324317" sldId="260"/>
        </pc:sldMkLst>
      </pc:sldChg>
      <pc:sldChg chg="modSp new del mod">
        <pc:chgData name="SMITH, CHRISTOPHER" userId="dd7fc2d5-9988-40ef-9498-c94fd49fd9a4" providerId="ADAL" clId="{FE837643-E0F2-400A-B10C-11C0EF073EC7}" dt="2021-09-27T01:17:45.035" v="2579" actId="2696"/>
        <pc:sldMkLst>
          <pc:docMk/>
          <pc:sldMk cId="563019913" sldId="261"/>
        </pc:sldMkLst>
        <pc:spChg chg="mod">
          <ac:chgData name="SMITH, CHRISTOPHER" userId="dd7fc2d5-9988-40ef-9498-c94fd49fd9a4" providerId="ADAL" clId="{FE837643-E0F2-400A-B10C-11C0EF073EC7}" dt="2021-09-27T01:11:21.009" v="2557" actId="20577"/>
          <ac:spMkLst>
            <pc:docMk/>
            <pc:sldMk cId="563019913" sldId="261"/>
            <ac:spMk id="2" creationId="{D496868D-0F71-483F-97BB-1142A54AB8AA}"/>
          </ac:spMkLst>
        </pc:spChg>
        <pc:spChg chg="mod">
          <ac:chgData name="SMITH, CHRISTOPHER" userId="dd7fc2d5-9988-40ef-9498-c94fd49fd9a4" providerId="ADAL" clId="{FE837643-E0F2-400A-B10C-11C0EF073EC7}" dt="2021-09-27T01:11:26.691" v="2574" actId="20577"/>
          <ac:spMkLst>
            <pc:docMk/>
            <pc:sldMk cId="563019913" sldId="261"/>
            <ac:spMk id="3" creationId="{46DD5D22-B218-4E9D-ACF2-1E4EB1362F9B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28.390" v="3531"/>
        <pc:sldMkLst>
          <pc:docMk/>
          <pc:sldMk cId="4026962161" sldId="261"/>
        </pc:sldMkLst>
        <pc:spChg chg="mod">
          <ac:chgData name="SMITH, CHRISTOPHER" userId="dd7fc2d5-9988-40ef-9498-c94fd49fd9a4" providerId="ADAL" clId="{FE837643-E0F2-400A-B10C-11C0EF073EC7}" dt="2021-09-27T01:28:54.577" v="2599" actId="20577"/>
          <ac:spMkLst>
            <pc:docMk/>
            <pc:sldMk cId="4026962161" sldId="261"/>
            <ac:spMk id="2" creationId="{058A087E-2355-4A0D-A7AB-FA8C974F9B9C}"/>
          </ac:spMkLst>
        </pc:spChg>
        <pc:spChg chg="mod">
          <ac:chgData name="SMITH, CHRISTOPHER" userId="dd7fc2d5-9988-40ef-9498-c94fd49fd9a4" providerId="ADAL" clId="{FE837643-E0F2-400A-B10C-11C0EF073EC7}" dt="2021-09-27T01:39:52.626" v="3526" actId="20577"/>
          <ac:spMkLst>
            <pc:docMk/>
            <pc:sldMk cId="4026962161" sldId="261"/>
            <ac:spMk id="3" creationId="{4E6CA357-FE74-4C10-AE81-F89D23AEB651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4239265949" sldId="262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279945385" sldId="263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58287337" sldId="264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407406423" sldId="265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796169336" sldId="266"/>
        </pc:sldMkLst>
      </pc:sldChg>
    </pc:docChg>
  </pc:docChgLst>
  <pc:docChgLst>
    <pc:chgData name="SMITH, CHRISTOPHER" userId="dd7fc2d5-9988-40ef-9498-c94fd49fd9a4" providerId="ADAL" clId="{EC257339-6AF2-437C-A8FD-4CBC19161F7B}"/>
    <pc:docChg chg="undo custSel addSld delSld modSld sldOrd">
      <pc:chgData name="SMITH, CHRISTOPHER" userId="dd7fc2d5-9988-40ef-9498-c94fd49fd9a4" providerId="ADAL" clId="{EC257339-6AF2-437C-A8FD-4CBC19161F7B}" dt="2021-10-04T01:28:18.220" v="4466" actId="20577"/>
      <pc:docMkLst>
        <pc:docMk/>
      </pc:docMkLst>
      <pc:sldChg chg="modSp mod">
        <pc:chgData name="SMITH, CHRISTOPHER" userId="dd7fc2d5-9988-40ef-9498-c94fd49fd9a4" providerId="ADAL" clId="{EC257339-6AF2-437C-A8FD-4CBC19161F7B}" dt="2021-10-04T00:48:46.330" v="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EC257339-6AF2-437C-A8FD-4CBC19161F7B}" dt="2021-10-04T00:48:46.330" v="3" actId="20577"/>
          <ac:spMkLst>
            <pc:docMk/>
            <pc:sldMk cId="2872053222" sldId="256"/>
            <ac:spMk id="2" creationId="{B0DDA455-27CC-4A0B-9DFF-102E875E87A1}"/>
          </ac:spMkLst>
        </pc:spChg>
      </pc:sldChg>
      <pc:sldChg chg="modSp modAnim">
        <pc:chgData name="SMITH, CHRISTOPHER" userId="dd7fc2d5-9988-40ef-9498-c94fd49fd9a4" providerId="ADAL" clId="{EC257339-6AF2-437C-A8FD-4CBC19161F7B}" dt="2021-10-04T00:52:16.784" v="487" actId="20577"/>
        <pc:sldMkLst>
          <pc:docMk/>
          <pc:sldMk cId="4174365232" sldId="257"/>
        </pc:sldMkLst>
        <pc:spChg chg="mod">
          <ac:chgData name="SMITH, CHRISTOPHER" userId="dd7fc2d5-9988-40ef-9498-c94fd49fd9a4" providerId="ADAL" clId="{EC257339-6AF2-437C-A8FD-4CBC19161F7B}" dt="2021-10-04T00:52:16.784" v="487" actId="20577"/>
          <ac:spMkLst>
            <pc:docMk/>
            <pc:sldMk cId="4174365232" sldId="257"/>
            <ac:spMk id="3" creationId="{8B14EABC-5FAF-4034-BE39-C192FE7B7F1D}"/>
          </ac:spMkLst>
        </pc:spChg>
      </pc:sldChg>
      <pc:sldChg chg="del">
        <pc:chgData name="SMITH, CHRISTOPHER" userId="dd7fc2d5-9988-40ef-9498-c94fd49fd9a4" providerId="ADAL" clId="{EC257339-6AF2-437C-A8FD-4CBC19161F7B}" dt="2021-10-04T00:57:35.416" v="1062" actId="47"/>
        <pc:sldMkLst>
          <pc:docMk/>
          <pc:sldMk cId="3101523123" sldId="258"/>
        </pc:sldMkLst>
      </pc:sldChg>
      <pc:sldChg chg="del">
        <pc:chgData name="SMITH, CHRISTOPHER" userId="dd7fc2d5-9988-40ef-9498-c94fd49fd9a4" providerId="ADAL" clId="{EC257339-6AF2-437C-A8FD-4CBC19161F7B}" dt="2021-10-04T00:57:41.375" v="1064" actId="47"/>
        <pc:sldMkLst>
          <pc:docMk/>
          <pc:sldMk cId="3464383153" sldId="259"/>
        </pc:sldMkLst>
      </pc:sldChg>
      <pc:sldChg chg="del">
        <pc:chgData name="SMITH, CHRISTOPHER" userId="dd7fc2d5-9988-40ef-9498-c94fd49fd9a4" providerId="ADAL" clId="{EC257339-6AF2-437C-A8FD-4CBC19161F7B}" dt="2021-10-04T00:57:39.995" v="1063" actId="47"/>
        <pc:sldMkLst>
          <pc:docMk/>
          <pc:sldMk cId="2705177787" sldId="260"/>
        </pc:sldMkLst>
      </pc:sldChg>
      <pc:sldChg chg="del">
        <pc:chgData name="SMITH, CHRISTOPHER" userId="dd7fc2d5-9988-40ef-9498-c94fd49fd9a4" providerId="ADAL" clId="{EC257339-6AF2-437C-A8FD-4CBC19161F7B}" dt="2021-10-04T00:57:42.814" v="1065" actId="47"/>
        <pc:sldMkLst>
          <pc:docMk/>
          <pc:sldMk cId="4026962161" sldId="261"/>
        </pc:sldMkLst>
      </pc:sldChg>
      <pc:sldChg chg="modSp new mod modAnim">
        <pc:chgData name="SMITH, CHRISTOPHER" userId="dd7fc2d5-9988-40ef-9498-c94fd49fd9a4" providerId="ADAL" clId="{EC257339-6AF2-437C-A8FD-4CBC19161F7B}" dt="2021-10-04T01:26:06.499" v="4147"/>
        <pc:sldMkLst>
          <pc:docMk/>
          <pc:sldMk cId="3873301966" sldId="262"/>
        </pc:sldMkLst>
        <pc:spChg chg="mod">
          <ac:chgData name="SMITH, CHRISTOPHER" userId="dd7fc2d5-9988-40ef-9498-c94fd49fd9a4" providerId="ADAL" clId="{EC257339-6AF2-437C-A8FD-4CBC19161F7B}" dt="2021-10-04T00:50:44.710" v="242" actId="20577"/>
          <ac:spMkLst>
            <pc:docMk/>
            <pc:sldMk cId="3873301966" sldId="262"/>
            <ac:spMk id="2" creationId="{CB0E73CA-418F-48BE-8C5C-D7B21B424E51}"/>
          </ac:spMkLst>
        </pc:spChg>
        <pc:spChg chg="mod">
          <ac:chgData name="SMITH, CHRISTOPHER" userId="dd7fc2d5-9988-40ef-9498-c94fd49fd9a4" providerId="ADAL" clId="{EC257339-6AF2-437C-A8FD-4CBC19161F7B}" dt="2021-10-04T00:53:57.085" v="693" actId="313"/>
          <ac:spMkLst>
            <pc:docMk/>
            <pc:sldMk cId="3873301966" sldId="262"/>
            <ac:spMk id="3" creationId="{84DB63D8-0807-4A02-AEAD-5C9F64EEFC6D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08.384" v="4148"/>
        <pc:sldMkLst>
          <pc:docMk/>
          <pc:sldMk cId="220587613" sldId="263"/>
        </pc:sldMkLst>
        <pc:spChg chg="mod">
          <ac:chgData name="SMITH, CHRISTOPHER" userId="dd7fc2d5-9988-40ef-9498-c94fd49fd9a4" providerId="ADAL" clId="{EC257339-6AF2-437C-A8FD-4CBC19161F7B}" dt="2021-10-04T00:52:51.424" v="505" actId="20577"/>
          <ac:spMkLst>
            <pc:docMk/>
            <pc:sldMk cId="220587613" sldId="263"/>
            <ac:spMk id="2" creationId="{00D6A713-A467-436A-895A-87AF25C4DD2A}"/>
          </ac:spMkLst>
        </pc:spChg>
        <pc:spChg chg="mod">
          <ac:chgData name="SMITH, CHRISTOPHER" userId="dd7fc2d5-9988-40ef-9498-c94fd49fd9a4" providerId="ADAL" clId="{EC257339-6AF2-437C-A8FD-4CBC19161F7B}" dt="2021-10-04T00:53:44.156" v="689" actId="20577"/>
          <ac:spMkLst>
            <pc:docMk/>
            <pc:sldMk cId="220587613" sldId="263"/>
            <ac:spMk id="3" creationId="{D9A54E68-B1AE-4D90-85D3-62E0F2ABE6F1}"/>
          </ac:spMkLst>
        </pc:spChg>
      </pc:sldChg>
      <pc:sldChg chg="modSp add mod modAnim">
        <pc:chgData name="SMITH, CHRISTOPHER" userId="dd7fc2d5-9988-40ef-9498-c94fd49fd9a4" providerId="ADAL" clId="{EC257339-6AF2-437C-A8FD-4CBC19161F7B}" dt="2021-10-04T01:26:10.226" v="4149"/>
        <pc:sldMkLst>
          <pc:docMk/>
          <pc:sldMk cId="1246678889" sldId="264"/>
        </pc:sldMkLst>
        <pc:spChg chg="mod">
          <ac:chgData name="SMITH, CHRISTOPHER" userId="dd7fc2d5-9988-40ef-9498-c94fd49fd9a4" providerId="ADAL" clId="{EC257339-6AF2-437C-A8FD-4CBC19161F7B}" dt="2021-10-04T00:55:52.284" v="881" actId="20577"/>
          <ac:spMkLst>
            <pc:docMk/>
            <pc:sldMk cId="1246678889" sldId="264"/>
            <ac:spMk id="3" creationId="{84DB63D8-0807-4A02-AEAD-5C9F64EEFC6D}"/>
          </ac:spMkLst>
        </pc:spChg>
      </pc:sldChg>
      <pc:sldChg chg="modSp add mod modAnim">
        <pc:chgData name="SMITH, CHRISTOPHER" userId="dd7fc2d5-9988-40ef-9498-c94fd49fd9a4" providerId="ADAL" clId="{EC257339-6AF2-437C-A8FD-4CBC19161F7B}" dt="2021-10-04T01:26:12.256" v="4150"/>
        <pc:sldMkLst>
          <pc:docMk/>
          <pc:sldMk cId="1852167363" sldId="265"/>
        </pc:sldMkLst>
        <pc:spChg chg="mod">
          <ac:chgData name="SMITH, CHRISTOPHER" userId="dd7fc2d5-9988-40ef-9498-c94fd49fd9a4" providerId="ADAL" clId="{EC257339-6AF2-437C-A8FD-4CBC19161F7B}" dt="2021-10-04T00:56:59.400" v="1061" actId="20577"/>
          <ac:spMkLst>
            <pc:docMk/>
            <pc:sldMk cId="1852167363" sldId="265"/>
            <ac:spMk id="3" creationId="{D9A54E68-B1AE-4D90-85D3-62E0F2ABE6F1}"/>
          </ac:spMkLst>
        </pc:spChg>
      </pc:sldChg>
      <pc:sldChg chg="modSp new mod">
        <pc:chgData name="SMITH, CHRISTOPHER" userId="dd7fc2d5-9988-40ef-9498-c94fd49fd9a4" providerId="ADAL" clId="{EC257339-6AF2-437C-A8FD-4CBC19161F7B}" dt="2021-10-04T01:00:00.871" v="1433" actId="20577"/>
        <pc:sldMkLst>
          <pc:docMk/>
          <pc:sldMk cId="1455954308" sldId="266"/>
        </pc:sldMkLst>
        <pc:spChg chg="mod">
          <ac:chgData name="SMITH, CHRISTOPHER" userId="dd7fc2d5-9988-40ef-9498-c94fd49fd9a4" providerId="ADAL" clId="{EC257339-6AF2-437C-A8FD-4CBC19161F7B}" dt="2021-10-04T00:57:55.544" v="1086" actId="20577"/>
          <ac:spMkLst>
            <pc:docMk/>
            <pc:sldMk cId="1455954308" sldId="266"/>
            <ac:spMk id="2" creationId="{343BCDCF-15C6-4D56-889B-F487B572ECF7}"/>
          </ac:spMkLst>
        </pc:spChg>
        <pc:spChg chg="mod">
          <ac:chgData name="SMITH, CHRISTOPHER" userId="dd7fc2d5-9988-40ef-9498-c94fd49fd9a4" providerId="ADAL" clId="{EC257339-6AF2-437C-A8FD-4CBC19161F7B}" dt="2021-10-04T01:00:00.871" v="1433" actId="20577"/>
          <ac:spMkLst>
            <pc:docMk/>
            <pc:sldMk cId="1455954308" sldId="266"/>
            <ac:spMk id="3" creationId="{85DABC43-3FE8-4EF2-B37D-6CAA8F8E0955}"/>
          </ac:spMkLst>
        </pc:spChg>
      </pc:sldChg>
      <pc:sldChg chg="modSp new mod">
        <pc:chgData name="SMITH, CHRISTOPHER" userId="dd7fc2d5-9988-40ef-9498-c94fd49fd9a4" providerId="ADAL" clId="{EC257339-6AF2-437C-A8FD-4CBC19161F7B}" dt="2021-10-04T01:05:28.573" v="2139" actId="20577"/>
        <pc:sldMkLst>
          <pc:docMk/>
          <pc:sldMk cId="2272753624" sldId="267"/>
        </pc:sldMkLst>
        <pc:spChg chg="mod">
          <ac:chgData name="SMITH, CHRISTOPHER" userId="dd7fc2d5-9988-40ef-9498-c94fd49fd9a4" providerId="ADAL" clId="{EC257339-6AF2-437C-A8FD-4CBC19161F7B}" dt="2021-10-04T01:04:13.185" v="1972" actId="20577"/>
          <ac:spMkLst>
            <pc:docMk/>
            <pc:sldMk cId="2272753624" sldId="267"/>
            <ac:spMk id="2" creationId="{07BBA8BC-A732-496E-907B-D1538514726E}"/>
          </ac:spMkLst>
        </pc:spChg>
        <pc:spChg chg="mod">
          <ac:chgData name="SMITH, CHRISTOPHER" userId="dd7fc2d5-9988-40ef-9498-c94fd49fd9a4" providerId="ADAL" clId="{EC257339-6AF2-437C-A8FD-4CBC19161F7B}" dt="2021-10-04T01:05:28.573" v="2139" actId="20577"/>
          <ac:spMkLst>
            <pc:docMk/>
            <pc:sldMk cId="2272753624" sldId="267"/>
            <ac:spMk id="3" creationId="{87C992FE-E2E5-4A5D-90DF-BE78C46F1504}"/>
          </ac:spMkLst>
        </pc:spChg>
      </pc:sldChg>
      <pc:sldChg chg="addSp delSp modSp new mod modAnim">
        <pc:chgData name="SMITH, CHRISTOPHER" userId="dd7fc2d5-9988-40ef-9498-c94fd49fd9a4" providerId="ADAL" clId="{EC257339-6AF2-437C-A8FD-4CBC19161F7B}" dt="2021-10-04T01:09:50.219" v="2450"/>
        <pc:sldMkLst>
          <pc:docMk/>
          <pc:sldMk cId="3113541156" sldId="268"/>
        </pc:sldMkLst>
        <pc:spChg chg="mod">
          <ac:chgData name="SMITH, CHRISTOPHER" userId="dd7fc2d5-9988-40ef-9498-c94fd49fd9a4" providerId="ADAL" clId="{EC257339-6AF2-437C-A8FD-4CBC19161F7B}" dt="2021-10-04T01:08:30.992" v="2237" actId="20577"/>
          <ac:spMkLst>
            <pc:docMk/>
            <pc:sldMk cId="3113541156" sldId="268"/>
            <ac:spMk id="2" creationId="{8BD91FFE-3C6A-429D-8101-FE33A4015265}"/>
          </ac:spMkLst>
        </pc:spChg>
        <pc:spChg chg="add del mod">
          <ac:chgData name="SMITH, CHRISTOPHER" userId="dd7fc2d5-9988-40ef-9498-c94fd49fd9a4" providerId="ADAL" clId="{EC257339-6AF2-437C-A8FD-4CBC19161F7B}" dt="2021-10-04T01:09:28.192" v="2447" actId="20577"/>
          <ac:spMkLst>
            <pc:docMk/>
            <pc:sldMk cId="3113541156" sldId="268"/>
            <ac:spMk id="3" creationId="{4ED09BC2-1853-4770-B404-C4EDA2F41ACB}"/>
          </ac:spMkLst>
        </pc:spChg>
        <pc:picChg chg="add del mod">
          <ac:chgData name="SMITH, CHRISTOPHER" userId="dd7fc2d5-9988-40ef-9498-c94fd49fd9a4" providerId="ADAL" clId="{EC257339-6AF2-437C-A8FD-4CBC19161F7B}" dt="2021-10-04T01:07:54.399" v="2183"/>
          <ac:picMkLst>
            <pc:docMk/>
            <pc:sldMk cId="3113541156" sldId="268"/>
            <ac:picMk id="5" creationId="{4AA06392-8ED3-48A5-9B79-B0E8631175B1}"/>
          </ac:picMkLst>
        </pc:picChg>
        <pc:picChg chg="add del mod">
          <ac:chgData name="SMITH, CHRISTOPHER" userId="dd7fc2d5-9988-40ef-9498-c94fd49fd9a4" providerId="ADAL" clId="{EC257339-6AF2-437C-A8FD-4CBC19161F7B}" dt="2021-10-04T01:08:02.517" v="2186"/>
          <ac:picMkLst>
            <pc:docMk/>
            <pc:sldMk cId="3113541156" sldId="268"/>
            <ac:picMk id="7" creationId="{DE1360E5-241A-42E5-90E4-A8A8BC1E0ED7}"/>
          </ac:picMkLst>
        </pc:picChg>
        <pc:picChg chg="add mod">
          <ac:chgData name="SMITH, CHRISTOPHER" userId="dd7fc2d5-9988-40ef-9498-c94fd49fd9a4" providerId="ADAL" clId="{EC257339-6AF2-437C-A8FD-4CBC19161F7B}" dt="2021-10-04T01:08:09.895" v="2196" actId="962"/>
          <ac:picMkLst>
            <pc:docMk/>
            <pc:sldMk cId="3113541156" sldId="268"/>
            <ac:picMk id="9" creationId="{A88A1A4A-E125-4CE4-AC0C-EF66070EFFF2}"/>
          </ac:picMkLst>
        </pc:picChg>
      </pc:sldChg>
      <pc:sldChg chg="modSp new del mod">
        <pc:chgData name="SMITH, CHRISTOPHER" userId="dd7fc2d5-9988-40ef-9498-c94fd49fd9a4" providerId="ADAL" clId="{EC257339-6AF2-437C-A8FD-4CBC19161F7B}" dt="2021-10-04T01:07:51.762" v="2176" actId="680"/>
        <pc:sldMkLst>
          <pc:docMk/>
          <pc:sldMk cId="657096275" sldId="269"/>
        </pc:sldMkLst>
        <pc:spChg chg="mod">
          <ac:chgData name="SMITH, CHRISTOPHER" userId="dd7fc2d5-9988-40ef-9498-c94fd49fd9a4" providerId="ADAL" clId="{EC257339-6AF2-437C-A8FD-4CBC19161F7B}" dt="2021-10-04T01:07:48.546" v="2175" actId="14100"/>
          <ac:spMkLst>
            <pc:docMk/>
            <pc:sldMk cId="657096275" sldId="269"/>
            <ac:spMk id="3" creationId="{138B4668-AD7A-4FE1-9CEA-668A40FF39CE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15.072" v="4151"/>
        <pc:sldMkLst>
          <pc:docMk/>
          <pc:sldMk cId="3841341398" sldId="269"/>
        </pc:sldMkLst>
        <pc:spChg chg="mod">
          <ac:chgData name="SMITH, CHRISTOPHER" userId="dd7fc2d5-9988-40ef-9498-c94fd49fd9a4" providerId="ADAL" clId="{EC257339-6AF2-437C-A8FD-4CBC19161F7B}" dt="2021-10-04T01:12:29.434" v="2597" actId="20577"/>
          <ac:spMkLst>
            <pc:docMk/>
            <pc:sldMk cId="3841341398" sldId="269"/>
            <ac:spMk id="2" creationId="{CCE8CA87-6C1F-43E5-959D-E4A808AADC89}"/>
          </ac:spMkLst>
        </pc:spChg>
        <pc:spChg chg="mod">
          <ac:chgData name="SMITH, CHRISTOPHER" userId="dd7fc2d5-9988-40ef-9498-c94fd49fd9a4" providerId="ADAL" clId="{EC257339-6AF2-437C-A8FD-4CBC19161F7B}" dt="2021-10-04T01:20:38.232" v="3741" actId="20577"/>
          <ac:spMkLst>
            <pc:docMk/>
            <pc:sldMk cId="3841341398" sldId="269"/>
            <ac:spMk id="3" creationId="{707FCF2F-5B8C-4D28-89B8-710E4EAD8904}"/>
          </ac:spMkLst>
        </pc:spChg>
      </pc:sldChg>
      <pc:sldChg chg="modSp new mod ord modAnim">
        <pc:chgData name="SMITH, CHRISTOPHER" userId="dd7fc2d5-9988-40ef-9498-c94fd49fd9a4" providerId="ADAL" clId="{EC257339-6AF2-437C-A8FD-4CBC19161F7B}" dt="2021-10-04T01:27:16.263" v="4181"/>
        <pc:sldMkLst>
          <pc:docMk/>
          <pc:sldMk cId="2291599232" sldId="270"/>
        </pc:sldMkLst>
        <pc:spChg chg="mod">
          <ac:chgData name="SMITH, CHRISTOPHER" userId="dd7fc2d5-9988-40ef-9498-c94fd49fd9a4" providerId="ADAL" clId="{EC257339-6AF2-437C-A8FD-4CBC19161F7B}" dt="2021-10-04T01:15:40.573" v="3107" actId="20577"/>
          <ac:spMkLst>
            <pc:docMk/>
            <pc:sldMk cId="2291599232" sldId="270"/>
            <ac:spMk id="2" creationId="{C5C66D13-A2FE-4E43-86D0-65D88D011C7B}"/>
          </ac:spMkLst>
        </pc:spChg>
        <pc:spChg chg="mod">
          <ac:chgData name="SMITH, CHRISTOPHER" userId="dd7fc2d5-9988-40ef-9498-c94fd49fd9a4" providerId="ADAL" clId="{EC257339-6AF2-437C-A8FD-4CBC19161F7B}" dt="2021-10-04T01:27:08.510" v="4175" actId="27636"/>
          <ac:spMkLst>
            <pc:docMk/>
            <pc:sldMk cId="2291599232" sldId="270"/>
            <ac:spMk id="3" creationId="{2B5C7753-F1C1-4AEE-AD9F-B36AF7B50FD3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19.814" v="4153"/>
        <pc:sldMkLst>
          <pc:docMk/>
          <pc:sldMk cId="3486491085" sldId="271"/>
        </pc:sldMkLst>
        <pc:spChg chg="mod">
          <ac:chgData name="SMITH, CHRISTOPHER" userId="dd7fc2d5-9988-40ef-9498-c94fd49fd9a4" providerId="ADAL" clId="{EC257339-6AF2-437C-A8FD-4CBC19161F7B}" dt="2021-10-04T01:22:00.883" v="3753" actId="20577"/>
          <ac:spMkLst>
            <pc:docMk/>
            <pc:sldMk cId="3486491085" sldId="271"/>
            <ac:spMk id="2" creationId="{27F1C97C-EB55-42E9-8047-F62A8309BC36}"/>
          </ac:spMkLst>
        </pc:spChg>
        <pc:spChg chg="mod">
          <ac:chgData name="SMITH, CHRISTOPHER" userId="dd7fc2d5-9988-40ef-9498-c94fd49fd9a4" providerId="ADAL" clId="{EC257339-6AF2-437C-A8FD-4CBC19161F7B}" dt="2021-10-04T01:22:16.138" v="3805" actId="20577"/>
          <ac:spMkLst>
            <pc:docMk/>
            <pc:sldMk cId="3486491085" sldId="271"/>
            <ac:spMk id="3" creationId="{CB5F06CF-09E3-494D-89B4-0FC24C2791B5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22.512" v="4154"/>
        <pc:sldMkLst>
          <pc:docMk/>
          <pc:sldMk cId="506746427" sldId="272"/>
        </pc:sldMkLst>
        <pc:spChg chg="mod">
          <ac:chgData name="SMITH, CHRISTOPHER" userId="dd7fc2d5-9988-40ef-9498-c94fd49fd9a4" providerId="ADAL" clId="{EC257339-6AF2-437C-A8FD-4CBC19161F7B}" dt="2021-10-04T01:22:27.622" v="3834" actId="20577"/>
          <ac:spMkLst>
            <pc:docMk/>
            <pc:sldMk cId="506746427" sldId="272"/>
            <ac:spMk id="2" creationId="{435CC7B8-05C5-4F31-B382-8CB2A8C1917B}"/>
          </ac:spMkLst>
        </pc:spChg>
        <pc:spChg chg="mod">
          <ac:chgData name="SMITH, CHRISTOPHER" userId="dd7fc2d5-9988-40ef-9498-c94fd49fd9a4" providerId="ADAL" clId="{EC257339-6AF2-437C-A8FD-4CBC19161F7B}" dt="2021-10-04T01:22:36.939" v="3870" actId="20577"/>
          <ac:spMkLst>
            <pc:docMk/>
            <pc:sldMk cId="506746427" sldId="272"/>
            <ac:spMk id="3" creationId="{4A078901-27D3-4D99-95AE-2F222B7D5BB7}"/>
          </ac:spMkLst>
        </pc:spChg>
      </pc:sldChg>
      <pc:sldChg chg="modSp new mod modAnim">
        <pc:chgData name="SMITH, CHRISTOPHER" userId="dd7fc2d5-9988-40ef-9498-c94fd49fd9a4" providerId="ADAL" clId="{EC257339-6AF2-437C-A8FD-4CBC19161F7B}" dt="2021-10-04T01:26:25.901" v="4155"/>
        <pc:sldMkLst>
          <pc:docMk/>
          <pc:sldMk cId="2367937446" sldId="273"/>
        </pc:sldMkLst>
        <pc:spChg chg="mod">
          <ac:chgData name="SMITH, CHRISTOPHER" userId="dd7fc2d5-9988-40ef-9498-c94fd49fd9a4" providerId="ADAL" clId="{EC257339-6AF2-437C-A8FD-4CBC19161F7B}" dt="2021-10-04T01:22:46.301" v="3915" actId="20577"/>
          <ac:spMkLst>
            <pc:docMk/>
            <pc:sldMk cId="2367937446" sldId="273"/>
            <ac:spMk id="2" creationId="{A6C9FB6D-60BE-47D3-897D-863ABA0D18DC}"/>
          </ac:spMkLst>
        </pc:spChg>
        <pc:spChg chg="mod">
          <ac:chgData name="SMITH, CHRISTOPHER" userId="dd7fc2d5-9988-40ef-9498-c94fd49fd9a4" providerId="ADAL" clId="{EC257339-6AF2-437C-A8FD-4CBC19161F7B}" dt="2021-10-04T01:25:41.869" v="4144" actId="20577"/>
          <ac:spMkLst>
            <pc:docMk/>
            <pc:sldMk cId="2367937446" sldId="273"/>
            <ac:spMk id="3" creationId="{16C54CB9-70DD-49D0-9B3A-6AD5EDB4A313}"/>
          </ac:spMkLst>
        </pc:spChg>
      </pc:sldChg>
      <pc:sldChg chg="modSp new mod ord">
        <pc:chgData name="SMITH, CHRISTOPHER" userId="dd7fc2d5-9988-40ef-9498-c94fd49fd9a4" providerId="ADAL" clId="{EC257339-6AF2-437C-A8FD-4CBC19161F7B}" dt="2021-10-04T01:28:18.220" v="4466" actId="20577"/>
        <pc:sldMkLst>
          <pc:docMk/>
          <pc:sldMk cId="2262681369" sldId="274"/>
        </pc:sldMkLst>
        <pc:spChg chg="mod">
          <ac:chgData name="SMITH, CHRISTOPHER" userId="dd7fc2d5-9988-40ef-9498-c94fd49fd9a4" providerId="ADAL" clId="{EC257339-6AF2-437C-A8FD-4CBC19161F7B}" dt="2021-10-04T01:27:26.797" v="4223" actId="20577"/>
          <ac:spMkLst>
            <pc:docMk/>
            <pc:sldMk cId="2262681369" sldId="274"/>
            <ac:spMk id="2" creationId="{02E92B10-41E4-4BBD-900E-4383F12C501A}"/>
          </ac:spMkLst>
        </pc:spChg>
        <pc:spChg chg="mod">
          <ac:chgData name="SMITH, CHRISTOPHER" userId="dd7fc2d5-9988-40ef-9498-c94fd49fd9a4" providerId="ADAL" clId="{EC257339-6AF2-437C-A8FD-4CBC19161F7B}" dt="2021-10-04T01:28:18.220" v="4466" actId="20577"/>
          <ac:spMkLst>
            <pc:docMk/>
            <pc:sldMk cId="2262681369" sldId="274"/>
            <ac:spMk id="3" creationId="{FFB1AF81-AFBD-458E-87B9-A337F94CD7EC}"/>
          </ac:spMkLst>
        </pc:spChg>
      </pc:sldChg>
      <pc:sldChg chg="new del">
        <pc:chgData name="SMITH, CHRISTOPHER" userId="dd7fc2d5-9988-40ef-9498-c94fd49fd9a4" providerId="ADAL" clId="{EC257339-6AF2-437C-A8FD-4CBC19161F7B}" dt="2021-10-04T01:26:28.537" v="4156" actId="47"/>
        <pc:sldMkLst>
          <pc:docMk/>
          <pc:sldMk cId="42831800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Oct15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B232-FD10-4E08-9E8C-0F4625EB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5308-DE56-4EB9-A1B8-25048AA6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was lenient on Notebook grading.</a:t>
            </a:r>
          </a:p>
          <a:p>
            <a:pPr lvl="1"/>
            <a:r>
              <a:rPr lang="en-US" dirty="0"/>
              <a:t>Not marking the same problem on both Notebooks unless it was egregious.</a:t>
            </a:r>
          </a:p>
          <a:p>
            <a:r>
              <a:rPr lang="en-US" sz="6400" dirty="0">
                <a:solidFill>
                  <a:srgbClr val="FF0000"/>
                </a:solidFill>
              </a:rPr>
              <a:t>Do not forget:</a:t>
            </a:r>
          </a:p>
          <a:p>
            <a:pPr lvl="1"/>
            <a:r>
              <a:rPr lang="en-US" sz="6000" dirty="0">
                <a:solidFill>
                  <a:srgbClr val="FF0000"/>
                </a:solidFill>
              </a:rPr>
              <a:t>What does it look like when it’s working</a:t>
            </a:r>
          </a:p>
          <a:p>
            <a:pPr lvl="1"/>
            <a:r>
              <a:rPr lang="en-US" sz="6000" dirty="0">
                <a:solidFill>
                  <a:srgbClr val="FF0000"/>
                </a:solidFill>
              </a:rPr>
              <a:t>What do I need to do to test?</a:t>
            </a:r>
          </a:p>
        </p:txBody>
      </p:sp>
    </p:spTree>
    <p:extLst>
      <p:ext uri="{BB962C8B-B14F-4D97-AF65-F5344CB8AC3E}">
        <p14:creationId xmlns:p14="http://schemas.microsoft.com/office/powerpoint/2010/main" val="4183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57FA-9D59-4709-8120-B6B272D7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0467-433C-4323-B847-0B082342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 almost had two consecutive weeks of perfect </a:t>
            </a:r>
            <a:r>
              <a:rPr lang="en-US" dirty="0" err="1"/>
              <a:t>DocPacs</a:t>
            </a:r>
            <a:endParaRPr lang="en-US" dirty="0"/>
          </a:p>
          <a:p>
            <a:pPr lvl="1"/>
            <a:r>
              <a:rPr lang="en-US" dirty="0"/>
              <a:t>Except one team member forgot to do one reflection question</a:t>
            </a:r>
          </a:p>
          <a:p>
            <a:r>
              <a:rPr lang="en-US" dirty="0"/>
              <a:t>Team E also would have gotten a perfect score</a:t>
            </a:r>
          </a:p>
          <a:p>
            <a:pPr lvl="1"/>
            <a:r>
              <a:rPr lang="en-US" dirty="0"/>
              <a:t>Except one team member used a “git </a:t>
            </a:r>
            <a:r>
              <a:rPr lang="en-US" dirty="0" err="1"/>
              <a:t>gud</a:t>
            </a:r>
            <a:r>
              <a:rPr lang="en-US" dirty="0"/>
              <a:t>” solution</a:t>
            </a:r>
          </a:p>
          <a:p>
            <a:r>
              <a:rPr lang="en-US" dirty="0"/>
              <a:t>Team G broke their 7 week streak of perfect </a:t>
            </a:r>
            <a:r>
              <a:rPr lang="en-US" dirty="0" err="1"/>
              <a:t>DocPacs</a:t>
            </a:r>
            <a:endParaRPr lang="en-US" dirty="0"/>
          </a:p>
          <a:p>
            <a:pPr lvl="1"/>
            <a:r>
              <a:rPr lang="en-US" dirty="0"/>
              <a:t>All members still have over 100% in the class</a:t>
            </a:r>
          </a:p>
          <a:p>
            <a:r>
              <a:rPr lang="en-US" dirty="0"/>
              <a:t>Two people turned in old missing </a:t>
            </a:r>
            <a:r>
              <a:rPr lang="en-US" dirty="0" err="1"/>
              <a:t>DocPacs</a:t>
            </a:r>
            <a:r>
              <a:rPr lang="en-US" dirty="0"/>
              <a:t> that were almost completely unfinished</a:t>
            </a:r>
          </a:p>
          <a:p>
            <a:pPr lvl="1"/>
            <a:r>
              <a:rPr lang="en-US" dirty="0"/>
              <a:t>One of them went from a 52% (failing) to a 65% (passing) in the class</a:t>
            </a:r>
          </a:p>
        </p:txBody>
      </p:sp>
    </p:spTree>
    <p:extLst>
      <p:ext uri="{BB962C8B-B14F-4D97-AF65-F5344CB8AC3E}">
        <p14:creationId xmlns:p14="http://schemas.microsoft.com/office/powerpoint/2010/main" val="268008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BB9-4E79-421B-8D61-B7A67C68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Mark-off 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7130-F119-4016-8F89-AAE299B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no longer get credit for one person on the team demonstrating the Team Website</a:t>
            </a:r>
          </a:p>
          <a:p>
            <a:r>
              <a:rPr lang="en-US" dirty="0"/>
              <a:t>Each member must have the newest version of the team website running from their branch/fork of the Repo on their computer to get credit for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188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Oct15 Review</vt:lpstr>
      <vt:lpstr>Notebook Grading</vt:lpstr>
      <vt:lpstr>Spotlights</vt:lpstr>
      <vt:lpstr>Teacher Mark-off on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SMITH, CHRISTOPHER</cp:lastModifiedBy>
  <cp:revision>6</cp:revision>
  <dcterms:created xsi:type="dcterms:W3CDTF">2021-09-13T12:21:22Z</dcterms:created>
  <dcterms:modified xsi:type="dcterms:W3CDTF">2021-10-17T20:37:12Z</dcterms:modified>
</cp:coreProperties>
</file>