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57" r:id="rId6"/>
    <p:sldId id="262" r:id="rId7"/>
    <p:sldId id="263" r:id="rId8"/>
    <p:sldId id="264" r:id="rId9"/>
    <p:sldId id="265" r:id="rId10"/>
    <p:sldId id="269" r:id="rId11"/>
    <p:sldId id="271" r:id="rId12"/>
    <p:sldId id="272" r:id="rId13"/>
    <p:sldId id="270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57339-6AF2-437C-A8FD-4CBC19161F7B}" v="290" dt="2021-10-04T01:27:08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99" d="100"/>
          <a:sy n="99" d="100"/>
        </p:scale>
        <p:origin x="90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FE837643-E0F2-400A-B10C-11C0EF073EC7}"/>
    <pc:docChg chg="undo custSel addSld delSld modSld sldOrd">
      <pc:chgData name="SMITH, CHRISTOPHER" userId="dd7fc2d5-9988-40ef-9498-c94fd49fd9a4" providerId="ADAL" clId="{FE837643-E0F2-400A-B10C-11C0EF073EC7}" dt="2021-09-27T01:45:28.390" v="3531"/>
      <pc:docMkLst>
        <pc:docMk/>
      </pc:docMkLst>
      <pc:sldChg chg="modSp mod">
        <pc:chgData name="SMITH, CHRISTOPHER" userId="dd7fc2d5-9988-40ef-9498-c94fd49fd9a4" providerId="ADAL" clId="{FE837643-E0F2-400A-B10C-11C0EF073EC7}" dt="2021-09-27T00:32:57.027" v="2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FE837643-E0F2-400A-B10C-11C0EF073EC7}" dt="2021-09-27T00:32:55.278" v="1" actId="20577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FE837643-E0F2-400A-B10C-11C0EF073EC7}" dt="2021-09-27T00:32:57.027" v="2" actId="20577"/>
          <ac:spMkLst>
            <pc:docMk/>
            <pc:sldMk cId="2872053222" sldId="256"/>
            <ac:spMk id="3" creationId="{89B9EAB1-518A-495A-9E0F-6750673C5EDD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10.720" v="3527"/>
        <pc:sldMkLst>
          <pc:docMk/>
          <pc:sldMk cId="4174365232" sldId="257"/>
        </pc:sldMkLst>
        <pc:spChg chg="mod">
          <ac:chgData name="SMITH, CHRISTOPHER" userId="dd7fc2d5-9988-40ef-9498-c94fd49fd9a4" providerId="ADAL" clId="{FE837643-E0F2-400A-B10C-11C0EF073EC7}" dt="2021-09-27T00:35:16.482" v="78" actId="20577"/>
          <ac:spMkLst>
            <pc:docMk/>
            <pc:sldMk cId="4174365232" sldId="257"/>
            <ac:spMk id="2" creationId="{09099C18-40CE-4B89-B9F8-814FC3700548}"/>
          </ac:spMkLst>
        </pc:spChg>
        <pc:spChg chg="mod">
          <ac:chgData name="SMITH, CHRISTOPHER" userId="dd7fc2d5-9988-40ef-9498-c94fd49fd9a4" providerId="ADAL" clId="{FE837643-E0F2-400A-B10C-11C0EF073EC7}" dt="2021-09-27T01:02:13.677" v="2133" actId="20577"/>
          <ac:spMkLst>
            <pc:docMk/>
            <pc:sldMk cId="4174365232" sldId="257"/>
            <ac:spMk id="3" creationId="{8B14EABC-5FAF-4034-BE39-C192FE7B7F1D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4243144425" sldId="257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2852486668" sldId="258"/>
        </pc:sldMkLst>
      </pc:sldChg>
      <pc:sldChg chg="modSp new mod modAnim">
        <pc:chgData name="SMITH, CHRISTOPHER" userId="dd7fc2d5-9988-40ef-9498-c94fd49fd9a4" providerId="ADAL" clId="{FE837643-E0F2-400A-B10C-11C0EF073EC7}" dt="2021-09-27T01:45:14.523" v="3528"/>
        <pc:sldMkLst>
          <pc:docMk/>
          <pc:sldMk cId="3101523123" sldId="258"/>
        </pc:sldMkLst>
        <pc:spChg chg="mod">
          <ac:chgData name="SMITH, CHRISTOPHER" userId="dd7fc2d5-9988-40ef-9498-c94fd49fd9a4" providerId="ADAL" clId="{FE837643-E0F2-400A-B10C-11C0EF073EC7}" dt="2021-09-27T00:47:50.720" v="1581" actId="20577"/>
          <ac:spMkLst>
            <pc:docMk/>
            <pc:sldMk cId="3101523123" sldId="258"/>
            <ac:spMk id="2" creationId="{A1C0B578-06AF-4CE9-ADA3-0AFCAA66461D}"/>
          </ac:spMkLst>
        </pc:spChg>
        <pc:spChg chg="mod">
          <ac:chgData name="SMITH, CHRISTOPHER" userId="dd7fc2d5-9988-40ef-9498-c94fd49fd9a4" providerId="ADAL" clId="{FE837643-E0F2-400A-B10C-11C0EF073EC7}" dt="2021-09-27T00:53:31.364" v="1895" actId="20577"/>
          <ac:spMkLst>
            <pc:docMk/>
            <pc:sldMk cId="3101523123" sldId="258"/>
            <ac:spMk id="3" creationId="{319B6A49-70F4-4842-93FD-78ACB0002237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161931474" sldId="259"/>
        </pc:sldMkLst>
      </pc:sldChg>
      <pc:sldChg chg="modSp new mod ord modAnim">
        <pc:chgData name="SMITH, CHRISTOPHER" userId="dd7fc2d5-9988-40ef-9498-c94fd49fd9a4" providerId="ADAL" clId="{FE837643-E0F2-400A-B10C-11C0EF073EC7}" dt="2021-09-27T01:45:25.597" v="3530"/>
        <pc:sldMkLst>
          <pc:docMk/>
          <pc:sldMk cId="3464383153" sldId="259"/>
        </pc:sldMkLst>
        <pc:spChg chg="mod">
          <ac:chgData name="SMITH, CHRISTOPHER" userId="dd7fc2d5-9988-40ef-9498-c94fd49fd9a4" providerId="ADAL" clId="{FE837643-E0F2-400A-B10C-11C0EF073EC7}" dt="2021-09-27T00:55:42.810" v="1936" actId="20577"/>
          <ac:spMkLst>
            <pc:docMk/>
            <pc:sldMk cId="3464383153" sldId="259"/>
            <ac:spMk id="2" creationId="{D0589095-0766-4177-A607-27F53CD3A01B}"/>
          </ac:spMkLst>
        </pc:spChg>
        <pc:spChg chg="mod">
          <ac:chgData name="SMITH, CHRISTOPHER" userId="dd7fc2d5-9988-40ef-9498-c94fd49fd9a4" providerId="ADAL" clId="{FE837643-E0F2-400A-B10C-11C0EF073EC7}" dt="2021-09-27T00:59:38.404" v="2131" actId="20577"/>
          <ac:spMkLst>
            <pc:docMk/>
            <pc:sldMk cId="3464383153" sldId="259"/>
            <ac:spMk id="3" creationId="{4AAA3207-DB82-4BB4-A8B4-2671F768942E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17.604" v="3529"/>
        <pc:sldMkLst>
          <pc:docMk/>
          <pc:sldMk cId="2705177787" sldId="260"/>
        </pc:sldMkLst>
        <pc:spChg chg="mod">
          <ac:chgData name="SMITH, CHRISTOPHER" userId="dd7fc2d5-9988-40ef-9498-c94fd49fd9a4" providerId="ADAL" clId="{FE837643-E0F2-400A-B10C-11C0EF073EC7}" dt="2021-09-27T01:03:46.312" v="2175" actId="20577"/>
          <ac:spMkLst>
            <pc:docMk/>
            <pc:sldMk cId="2705177787" sldId="260"/>
            <ac:spMk id="2" creationId="{8473254E-42A9-42E0-BFF7-F52A693221CD}"/>
          </ac:spMkLst>
        </pc:spChg>
        <pc:spChg chg="mod">
          <ac:chgData name="SMITH, CHRISTOPHER" userId="dd7fc2d5-9988-40ef-9498-c94fd49fd9a4" providerId="ADAL" clId="{FE837643-E0F2-400A-B10C-11C0EF073EC7}" dt="2021-09-27T01:10:10.265" v="2527" actId="20577"/>
          <ac:spMkLst>
            <pc:docMk/>
            <pc:sldMk cId="2705177787" sldId="260"/>
            <ac:spMk id="3" creationId="{67A8E95A-52BB-4553-80B1-034CBBA1D00D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3286324317" sldId="260"/>
        </pc:sldMkLst>
      </pc:sldChg>
      <pc:sldChg chg="modSp new del mod">
        <pc:chgData name="SMITH, CHRISTOPHER" userId="dd7fc2d5-9988-40ef-9498-c94fd49fd9a4" providerId="ADAL" clId="{FE837643-E0F2-400A-B10C-11C0EF073EC7}" dt="2021-09-27T01:17:45.035" v="2579" actId="2696"/>
        <pc:sldMkLst>
          <pc:docMk/>
          <pc:sldMk cId="563019913" sldId="261"/>
        </pc:sldMkLst>
        <pc:spChg chg="mod">
          <ac:chgData name="SMITH, CHRISTOPHER" userId="dd7fc2d5-9988-40ef-9498-c94fd49fd9a4" providerId="ADAL" clId="{FE837643-E0F2-400A-B10C-11C0EF073EC7}" dt="2021-09-27T01:11:21.009" v="2557" actId="20577"/>
          <ac:spMkLst>
            <pc:docMk/>
            <pc:sldMk cId="563019913" sldId="261"/>
            <ac:spMk id="2" creationId="{D496868D-0F71-483F-97BB-1142A54AB8AA}"/>
          </ac:spMkLst>
        </pc:spChg>
        <pc:spChg chg="mod">
          <ac:chgData name="SMITH, CHRISTOPHER" userId="dd7fc2d5-9988-40ef-9498-c94fd49fd9a4" providerId="ADAL" clId="{FE837643-E0F2-400A-B10C-11C0EF073EC7}" dt="2021-09-27T01:11:26.691" v="2574" actId="20577"/>
          <ac:spMkLst>
            <pc:docMk/>
            <pc:sldMk cId="563019913" sldId="261"/>
            <ac:spMk id="3" creationId="{46DD5D22-B218-4E9D-ACF2-1E4EB1362F9B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28.390" v="3531"/>
        <pc:sldMkLst>
          <pc:docMk/>
          <pc:sldMk cId="4026962161" sldId="261"/>
        </pc:sldMkLst>
        <pc:spChg chg="mod">
          <ac:chgData name="SMITH, CHRISTOPHER" userId="dd7fc2d5-9988-40ef-9498-c94fd49fd9a4" providerId="ADAL" clId="{FE837643-E0F2-400A-B10C-11C0EF073EC7}" dt="2021-09-27T01:28:54.577" v="2599" actId="20577"/>
          <ac:spMkLst>
            <pc:docMk/>
            <pc:sldMk cId="4026962161" sldId="261"/>
            <ac:spMk id="2" creationId="{058A087E-2355-4A0D-A7AB-FA8C974F9B9C}"/>
          </ac:spMkLst>
        </pc:spChg>
        <pc:spChg chg="mod">
          <ac:chgData name="SMITH, CHRISTOPHER" userId="dd7fc2d5-9988-40ef-9498-c94fd49fd9a4" providerId="ADAL" clId="{FE837643-E0F2-400A-B10C-11C0EF073EC7}" dt="2021-09-27T01:39:52.626" v="3526" actId="20577"/>
          <ac:spMkLst>
            <pc:docMk/>
            <pc:sldMk cId="4026962161" sldId="261"/>
            <ac:spMk id="3" creationId="{4E6CA357-FE74-4C10-AE81-F89D23AEB651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4239265949" sldId="262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279945385" sldId="263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58287337" sldId="264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407406423" sldId="265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796169336" sldId="266"/>
        </pc:sldMkLst>
      </pc:sldChg>
    </pc:docChg>
  </pc:docChgLst>
  <pc:docChgLst>
    <pc:chgData name="SMITH, CHRISTOPHER" userId="dd7fc2d5-9988-40ef-9498-c94fd49fd9a4" providerId="ADAL" clId="{2E3DF9F8-F5BB-4A45-935B-5FA8528BB918}"/>
    <pc:docChg chg="undo custSel addSld delSld modSld">
      <pc:chgData name="SMITH, CHRISTOPHER" userId="dd7fc2d5-9988-40ef-9498-c94fd49fd9a4" providerId="ADAL" clId="{2E3DF9F8-F5BB-4A45-935B-5FA8528BB918}" dt="2021-09-20T02:03:12.903" v="2162" actId="20577"/>
      <pc:docMkLst>
        <pc:docMk/>
      </pc:docMkLst>
      <pc:sldChg chg="modSp mod">
        <pc:chgData name="SMITH, CHRISTOPHER" userId="dd7fc2d5-9988-40ef-9498-c94fd49fd9a4" providerId="ADAL" clId="{2E3DF9F8-F5BB-4A45-935B-5FA8528BB918}" dt="2021-09-20T01:47:25.385" v="2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E3DF9F8-F5BB-4A45-935B-5FA8528BB918}" dt="2021-09-20T01:47:18.634" v="2" actId="6549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2E3DF9F8-F5BB-4A45-935B-5FA8528BB918}" dt="2021-09-20T01:47:25.385" v="23" actId="20577"/>
          <ac:spMkLst>
            <pc:docMk/>
            <pc:sldMk cId="2872053222" sldId="256"/>
            <ac:spMk id="3" creationId="{89B9EAB1-518A-495A-9E0F-6750673C5EDD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5:14.080" v="936" actId="5793"/>
        <pc:sldMkLst>
          <pc:docMk/>
          <pc:sldMk cId="4243144425" sldId="257"/>
        </pc:sldMkLst>
        <pc:spChg chg="mod">
          <ac:chgData name="SMITH, CHRISTOPHER" userId="dd7fc2d5-9988-40ef-9498-c94fd49fd9a4" providerId="ADAL" clId="{2E3DF9F8-F5BB-4A45-935B-5FA8528BB918}" dt="2021-09-20T01:55:14.080" v="936" actId="5793"/>
          <ac:spMkLst>
            <pc:docMk/>
            <pc:sldMk cId="4243144425" sldId="257"/>
            <ac:spMk id="2" creationId="{D5F2BDBA-5DFF-4BCE-BD63-3276A13CE92D}"/>
          </ac:spMkLst>
        </pc:spChg>
        <pc:spChg chg="mod">
          <ac:chgData name="SMITH, CHRISTOPHER" userId="dd7fc2d5-9988-40ef-9498-c94fd49fd9a4" providerId="ADAL" clId="{2E3DF9F8-F5BB-4A45-935B-5FA8528BB918}" dt="2021-09-20T01:54:59.597" v="925" actId="20577"/>
          <ac:spMkLst>
            <pc:docMk/>
            <pc:sldMk cId="4243144425" sldId="257"/>
            <ac:spMk id="3" creationId="{1999A6AA-216C-43A8-9963-329B3C0C9D00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6:32.185" v="1214" actId="14"/>
        <pc:sldMkLst>
          <pc:docMk/>
          <pc:sldMk cId="2852486668" sldId="258"/>
        </pc:sldMkLst>
        <pc:spChg chg="mod">
          <ac:chgData name="SMITH, CHRISTOPHER" userId="dd7fc2d5-9988-40ef-9498-c94fd49fd9a4" providerId="ADAL" clId="{2E3DF9F8-F5BB-4A45-935B-5FA8528BB918}" dt="2021-09-20T01:56:19.923" v="1167" actId="20577"/>
          <ac:spMkLst>
            <pc:docMk/>
            <pc:sldMk cId="2852486668" sldId="258"/>
            <ac:spMk id="2" creationId="{AC1DD027-D11E-404D-B5E3-486890898C2D}"/>
          </ac:spMkLst>
        </pc:spChg>
        <pc:spChg chg="mod">
          <ac:chgData name="SMITH, CHRISTOPHER" userId="dd7fc2d5-9988-40ef-9498-c94fd49fd9a4" providerId="ADAL" clId="{2E3DF9F8-F5BB-4A45-935B-5FA8528BB918}" dt="2021-09-20T01:56:32.185" v="1214" actId="14"/>
          <ac:spMkLst>
            <pc:docMk/>
            <pc:sldMk cId="2852486668" sldId="258"/>
            <ac:spMk id="3" creationId="{357A18C8-6D2D-4026-8EC6-2304C019631E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3:01.831" v="520" actId="20577"/>
        <pc:sldMkLst>
          <pc:docMk/>
          <pc:sldMk cId="1161931474" sldId="259"/>
        </pc:sldMkLst>
        <pc:spChg chg="mod">
          <ac:chgData name="SMITH, CHRISTOPHER" userId="dd7fc2d5-9988-40ef-9498-c94fd49fd9a4" providerId="ADAL" clId="{2E3DF9F8-F5BB-4A45-935B-5FA8528BB918}" dt="2021-09-20T01:50:24.355" v="45" actId="20577"/>
          <ac:spMkLst>
            <pc:docMk/>
            <pc:sldMk cId="1161931474" sldId="259"/>
            <ac:spMk id="2" creationId="{F626092B-9FAC-4525-9DA4-39ABC28A72F1}"/>
          </ac:spMkLst>
        </pc:spChg>
        <pc:spChg chg="mod">
          <ac:chgData name="SMITH, CHRISTOPHER" userId="dd7fc2d5-9988-40ef-9498-c94fd49fd9a4" providerId="ADAL" clId="{2E3DF9F8-F5BB-4A45-935B-5FA8528BB918}" dt="2021-09-20T01:53:01.831" v="520" actId="20577"/>
          <ac:spMkLst>
            <pc:docMk/>
            <pc:sldMk cId="1161931474" sldId="259"/>
            <ac:spMk id="3" creationId="{FBBB4BDD-BDA6-4CF3-8CEF-636B3A484F13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8:29.651" v="1439" actId="20577"/>
        <pc:sldMkLst>
          <pc:docMk/>
          <pc:sldMk cId="3286324317" sldId="260"/>
        </pc:sldMkLst>
        <pc:spChg chg="mod">
          <ac:chgData name="SMITH, CHRISTOPHER" userId="dd7fc2d5-9988-40ef-9498-c94fd49fd9a4" providerId="ADAL" clId="{2E3DF9F8-F5BB-4A45-935B-5FA8528BB918}" dt="2021-09-20T01:57:05.510" v="1277" actId="20577"/>
          <ac:spMkLst>
            <pc:docMk/>
            <pc:sldMk cId="3286324317" sldId="260"/>
            <ac:spMk id="2" creationId="{12E2D4E2-8BE5-4790-8CFE-16CCF0200693}"/>
          </ac:spMkLst>
        </pc:spChg>
        <pc:spChg chg="mod">
          <ac:chgData name="SMITH, CHRISTOPHER" userId="dd7fc2d5-9988-40ef-9498-c94fd49fd9a4" providerId="ADAL" clId="{2E3DF9F8-F5BB-4A45-935B-5FA8528BB918}" dt="2021-09-20T01:58:29.651" v="1439" actId="20577"/>
          <ac:spMkLst>
            <pc:docMk/>
            <pc:sldMk cId="3286324317" sldId="260"/>
            <ac:spMk id="3" creationId="{D4A01A82-C1F8-46F6-AEDB-A8524EBED79B}"/>
          </ac:spMkLst>
        </pc:spChg>
      </pc:sldChg>
      <pc:sldChg chg="del">
        <pc:chgData name="SMITH, CHRISTOPHER" userId="dd7fc2d5-9988-40ef-9498-c94fd49fd9a4" providerId="ADAL" clId="{2E3DF9F8-F5BB-4A45-935B-5FA8528BB918}" dt="2021-09-20T02:02:43.296" v="2079" actId="47"/>
        <pc:sldMkLst>
          <pc:docMk/>
          <pc:sldMk cId="4129983141" sldId="261"/>
        </pc:sldMkLst>
      </pc:sldChg>
      <pc:sldChg chg="modSp mod modAnim">
        <pc:chgData name="SMITH, CHRISTOPHER" userId="dd7fc2d5-9988-40ef-9498-c94fd49fd9a4" providerId="ADAL" clId="{2E3DF9F8-F5BB-4A45-935B-5FA8528BB918}" dt="2021-09-20T02:00:56.311" v="1901" actId="20577"/>
        <pc:sldMkLst>
          <pc:docMk/>
          <pc:sldMk cId="4239265949" sldId="262"/>
        </pc:sldMkLst>
        <pc:spChg chg="mod">
          <ac:chgData name="SMITH, CHRISTOPHER" userId="dd7fc2d5-9988-40ef-9498-c94fd49fd9a4" providerId="ADAL" clId="{2E3DF9F8-F5BB-4A45-935B-5FA8528BB918}" dt="2021-09-20T01:59:37.983" v="1619" actId="20577"/>
          <ac:spMkLst>
            <pc:docMk/>
            <pc:sldMk cId="4239265949" sldId="262"/>
            <ac:spMk id="2" creationId="{848CF213-48BF-4C4E-A161-DA51907D7519}"/>
          </ac:spMkLst>
        </pc:spChg>
        <pc:spChg chg="mod">
          <ac:chgData name="SMITH, CHRISTOPHER" userId="dd7fc2d5-9988-40ef-9498-c94fd49fd9a4" providerId="ADAL" clId="{2E3DF9F8-F5BB-4A45-935B-5FA8528BB918}" dt="2021-09-20T02:00:56.311" v="1901" actId="20577"/>
          <ac:spMkLst>
            <pc:docMk/>
            <pc:sldMk cId="4239265949" sldId="262"/>
            <ac:spMk id="3" creationId="{1447C578-D1F8-47FD-AE3F-F0C1428F8F44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2:01:55.801" v="2032" actId="20577"/>
        <pc:sldMkLst>
          <pc:docMk/>
          <pc:sldMk cId="1279945385" sldId="263"/>
        </pc:sldMkLst>
        <pc:spChg chg="mod">
          <ac:chgData name="SMITH, CHRISTOPHER" userId="dd7fc2d5-9988-40ef-9498-c94fd49fd9a4" providerId="ADAL" clId="{2E3DF9F8-F5BB-4A45-935B-5FA8528BB918}" dt="2021-09-20T02:01:21.800" v="1914" actId="20577"/>
          <ac:spMkLst>
            <pc:docMk/>
            <pc:sldMk cId="1279945385" sldId="263"/>
            <ac:spMk id="2" creationId="{9E03220A-AF4A-4E78-B094-8A55A2EA5830}"/>
          </ac:spMkLst>
        </pc:spChg>
        <pc:spChg chg="mod">
          <ac:chgData name="SMITH, CHRISTOPHER" userId="dd7fc2d5-9988-40ef-9498-c94fd49fd9a4" providerId="ADAL" clId="{2E3DF9F8-F5BB-4A45-935B-5FA8528BB918}" dt="2021-09-20T02:01:55.801" v="2032" actId="20577"/>
          <ac:spMkLst>
            <pc:docMk/>
            <pc:sldMk cId="1279945385" sldId="263"/>
            <ac:spMk id="3" creationId="{1D1DBD52-3CD3-44DA-8D65-467E685F0648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2:22.111" v="2077" actId="20577"/>
        <pc:sldMkLst>
          <pc:docMk/>
          <pc:sldMk cId="158287337" sldId="264"/>
        </pc:sldMkLst>
        <pc:spChg chg="mod">
          <ac:chgData name="SMITH, CHRISTOPHER" userId="dd7fc2d5-9988-40ef-9498-c94fd49fd9a4" providerId="ADAL" clId="{2E3DF9F8-F5BB-4A45-935B-5FA8528BB918}" dt="2021-09-20T02:02:22.111" v="2077" actId="20577"/>
          <ac:spMkLst>
            <pc:docMk/>
            <pc:sldMk cId="158287337" sldId="264"/>
            <ac:spMk id="2" creationId="{652CCEBF-F298-4366-A7E9-90BFB138DE04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3:12.903" v="2162" actId="20577"/>
        <pc:sldMkLst>
          <pc:docMk/>
          <pc:sldMk cId="1407406423" sldId="265"/>
        </pc:sldMkLst>
        <pc:spChg chg="mod">
          <ac:chgData name="SMITH, CHRISTOPHER" userId="dd7fc2d5-9988-40ef-9498-c94fd49fd9a4" providerId="ADAL" clId="{2E3DF9F8-F5BB-4A45-935B-5FA8528BB918}" dt="2021-09-20T02:03:02.089" v="2137" actId="20577"/>
          <ac:spMkLst>
            <pc:docMk/>
            <pc:sldMk cId="1407406423" sldId="265"/>
            <ac:spMk id="2" creationId="{9F0D3669-BDB0-4526-96D8-022007F35B4F}"/>
          </ac:spMkLst>
        </pc:spChg>
        <pc:spChg chg="mod">
          <ac:chgData name="SMITH, CHRISTOPHER" userId="dd7fc2d5-9988-40ef-9498-c94fd49fd9a4" providerId="ADAL" clId="{2E3DF9F8-F5BB-4A45-935B-5FA8528BB918}" dt="2021-09-20T02:03:12.903" v="2162" actId="20577"/>
          <ac:spMkLst>
            <pc:docMk/>
            <pc:sldMk cId="1407406423" sldId="265"/>
            <ac:spMk id="3" creationId="{B0953376-C002-4C5A-A5DF-86669EA714F7}"/>
          </ac:spMkLst>
        </pc:spChg>
      </pc:sldChg>
    </pc:docChg>
  </pc:docChgLst>
  <pc:docChgLst>
    <pc:chgData name="SMITH, CHRISTOPHER" userId="dd7fc2d5-9988-40ef-9498-c94fd49fd9a4" providerId="ADAL" clId="{EC257339-6AF2-437C-A8FD-4CBC19161F7B}"/>
    <pc:docChg chg="undo custSel addSld delSld modSld sldOrd">
      <pc:chgData name="SMITH, CHRISTOPHER" userId="dd7fc2d5-9988-40ef-9498-c94fd49fd9a4" providerId="ADAL" clId="{EC257339-6AF2-437C-A8FD-4CBC19161F7B}" dt="2021-10-04T01:28:18.220" v="4466" actId="20577"/>
      <pc:docMkLst>
        <pc:docMk/>
      </pc:docMkLst>
      <pc:sldChg chg="modSp mod">
        <pc:chgData name="SMITH, CHRISTOPHER" userId="dd7fc2d5-9988-40ef-9498-c94fd49fd9a4" providerId="ADAL" clId="{EC257339-6AF2-437C-A8FD-4CBC19161F7B}" dt="2021-10-04T00:48:46.330" v="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EC257339-6AF2-437C-A8FD-4CBC19161F7B}" dt="2021-10-04T00:48:46.330" v="3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modSp modAnim">
        <pc:chgData name="SMITH, CHRISTOPHER" userId="dd7fc2d5-9988-40ef-9498-c94fd49fd9a4" providerId="ADAL" clId="{EC257339-6AF2-437C-A8FD-4CBC19161F7B}" dt="2021-10-04T00:52:16.784" v="487" actId="20577"/>
        <pc:sldMkLst>
          <pc:docMk/>
          <pc:sldMk cId="4174365232" sldId="257"/>
        </pc:sldMkLst>
        <pc:spChg chg="mod">
          <ac:chgData name="SMITH, CHRISTOPHER" userId="dd7fc2d5-9988-40ef-9498-c94fd49fd9a4" providerId="ADAL" clId="{EC257339-6AF2-437C-A8FD-4CBC19161F7B}" dt="2021-10-04T00:52:16.784" v="487" actId="20577"/>
          <ac:spMkLst>
            <pc:docMk/>
            <pc:sldMk cId="4174365232" sldId="257"/>
            <ac:spMk id="3" creationId="{8B14EABC-5FAF-4034-BE39-C192FE7B7F1D}"/>
          </ac:spMkLst>
        </pc:spChg>
      </pc:sldChg>
      <pc:sldChg chg="del">
        <pc:chgData name="SMITH, CHRISTOPHER" userId="dd7fc2d5-9988-40ef-9498-c94fd49fd9a4" providerId="ADAL" clId="{EC257339-6AF2-437C-A8FD-4CBC19161F7B}" dt="2021-10-04T00:57:35.416" v="1062" actId="47"/>
        <pc:sldMkLst>
          <pc:docMk/>
          <pc:sldMk cId="3101523123" sldId="258"/>
        </pc:sldMkLst>
      </pc:sldChg>
      <pc:sldChg chg="del">
        <pc:chgData name="SMITH, CHRISTOPHER" userId="dd7fc2d5-9988-40ef-9498-c94fd49fd9a4" providerId="ADAL" clId="{EC257339-6AF2-437C-A8FD-4CBC19161F7B}" dt="2021-10-04T00:57:41.375" v="1064" actId="47"/>
        <pc:sldMkLst>
          <pc:docMk/>
          <pc:sldMk cId="3464383153" sldId="259"/>
        </pc:sldMkLst>
      </pc:sldChg>
      <pc:sldChg chg="del">
        <pc:chgData name="SMITH, CHRISTOPHER" userId="dd7fc2d5-9988-40ef-9498-c94fd49fd9a4" providerId="ADAL" clId="{EC257339-6AF2-437C-A8FD-4CBC19161F7B}" dt="2021-10-04T00:57:39.995" v="1063" actId="47"/>
        <pc:sldMkLst>
          <pc:docMk/>
          <pc:sldMk cId="2705177787" sldId="260"/>
        </pc:sldMkLst>
      </pc:sldChg>
      <pc:sldChg chg="del">
        <pc:chgData name="SMITH, CHRISTOPHER" userId="dd7fc2d5-9988-40ef-9498-c94fd49fd9a4" providerId="ADAL" clId="{EC257339-6AF2-437C-A8FD-4CBC19161F7B}" dt="2021-10-04T00:57:42.814" v="1065" actId="47"/>
        <pc:sldMkLst>
          <pc:docMk/>
          <pc:sldMk cId="4026962161" sldId="261"/>
        </pc:sldMkLst>
      </pc:sldChg>
      <pc:sldChg chg="modSp new mod modAnim">
        <pc:chgData name="SMITH, CHRISTOPHER" userId="dd7fc2d5-9988-40ef-9498-c94fd49fd9a4" providerId="ADAL" clId="{EC257339-6AF2-437C-A8FD-4CBC19161F7B}" dt="2021-10-04T01:26:06.499" v="4147"/>
        <pc:sldMkLst>
          <pc:docMk/>
          <pc:sldMk cId="3873301966" sldId="262"/>
        </pc:sldMkLst>
        <pc:spChg chg="mod">
          <ac:chgData name="SMITH, CHRISTOPHER" userId="dd7fc2d5-9988-40ef-9498-c94fd49fd9a4" providerId="ADAL" clId="{EC257339-6AF2-437C-A8FD-4CBC19161F7B}" dt="2021-10-04T00:50:44.710" v="242" actId="20577"/>
          <ac:spMkLst>
            <pc:docMk/>
            <pc:sldMk cId="3873301966" sldId="262"/>
            <ac:spMk id="2" creationId="{CB0E73CA-418F-48BE-8C5C-D7B21B424E51}"/>
          </ac:spMkLst>
        </pc:spChg>
        <pc:spChg chg="mod">
          <ac:chgData name="SMITH, CHRISTOPHER" userId="dd7fc2d5-9988-40ef-9498-c94fd49fd9a4" providerId="ADAL" clId="{EC257339-6AF2-437C-A8FD-4CBC19161F7B}" dt="2021-10-04T00:53:57.085" v="693" actId="313"/>
          <ac:spMkLst>
            <pc:docMk/>
            <pc:sldMk cId="3873301966" sldId="262"/>
            <ac:spMk id="3" creationId="{84DB63D8-0807-4A02-AEAD-5C9F64EEFC6D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08.384" v="4148"/>
        <pc:sldMkLst>
          <pc:docMk/>
          <pc:sldMk cId="220587613" sldId="263"/>
        </pc:sldMkLst>
        <pc:spChg chg="mod">
          <ac:chgData name="SMITH, CHRISTOPHER" userId="dd7fc2d5-9988-40ef-9498-c94fd49fd9a4" providerId="ADAL" clId="{EC257339-6AF2-437C-A8FD-4CBC19161F7B}" dt="2021-10-04T00:52:51.424" v="505" actId="20577"/>
          <ac:spMkLst>
            <pc:docMk/>
            <pc:sldMk cId="220587613" sldId="263"/>
            <ac:spMk id="2" creationId="{00D6A713-A467-436A-895A-87AF25C4DD2A}"/>
          </ac:spMkLst>
        </pc:spChg>
        <pc:spChg chg="mod">
          <ac:chgData name="SMITH, CHRISTOPHER" userId="dd7fc2d5-9988-40ef-9498-c94fd49fd9a4" providerId="ADAL" clId="{EC257339-6AF2-437C-A8FD-4CBC19161F7B}" dt="2021-10-04T00:53:44.156" v="689" actId="20577"/>
          <ac:spMkLst>
            <pc:docMk/>
            <pc:sldMk cId="220587613" sldId="263"/>
            <ac:spMk id="3" creationId="{D9A54E68-B1AE-4D90-85D3-62E0F2ABE6F1}"/>
          </ac:spMkLst>
        </pc:spChg>
      </pc:sldChg>
      <pc:sldChg chg="modSp add mod modAnim">
        <pc:chgData name="SMITH, CHRISTOPHER" userId="dd7fc2d5-9988-40ef-9498-c94fd49fd9a4" providerId="ADAL" clId="{EC257339-6AF2-437C-A8FD-4CBC19161F7B}" dt="2021-10-04T01:26:10.226" v="4149"/>
        <pc:sldMkLst>
          <pc:docMk/>
          <pc:sldMk cId="1246678889" sldId="264"/>
        </pc:sldMkLst>
        <pc:spChg chg="mod">
          <ac:chgData name="SMITH, CHRISTOPHER" userId="dd7fc2d5-9988-40ef-9498-c94fd49fd9a4" providerId="ADAL" clId="{EC257339-6AF2-437C-A8FD-4CBC19161F7B}" dt="2021-10-04T00:55:52.284" v="881" actId="20577"/>
          <ac:spMkLst>
            <pc:docMk/>
            <pc:sldMk cId="1246678889" sldId="264"/>
            <ac:spMk id="3" creationId="{84DB63D8-0807-4A02-AEAD-5C9F64EEFC6D}"/>
          </ac:spMkLst>
        </pc:spChg>
      </pc:sldChg>
      <pc:sldChg chg="modSp add mod modAnim">
        <pc:chgData name="SMITH, CHRISTOPHER" userId="dd7fc2d5-9988-40ef-9498-c94fd49fd9a4" providerId="ADAL" clId="{EC257339-6AF2-437C-A8FD-4CBC19161F7B}" dt="2021-10-04T01:26:12.256" v="4150"/>
        <pc:sldMkLst>
          <pc:docMk/>
          <pc:sldMk cId="1852167363" sldId="265"/>
        </pc:sldMkLst>
        <pc:spChg chg="mod">
          <ac:chgData name="SMITH, CHRISTOPHER" userId="dd7fc2d5-9988-40ef-9498-c94fd49fd9a4" providerId="ADAL" clId="{EC257339-6AF2-437C-A8FD-4CBC19161F7B}" dt="2021-10-04T00:56:59.400" v="1061" actId="20577"/>
          <ac:spMkLst>
            <pc:docMk/>
            <pc:sldMk cId="1852167363" sldId="265"/>
            <ac:spMk id="3" creationId="{D9A54E68-B1AE-4D90-85D3-62E0F2ABE6F1}"/>
          </ac:spMkLst>
        </pc:spChg>
      </pc:sldChg>
      <pc:sldChg chg="modSp new mod">
        <pc:chgData name="SMITH, CHRISTOPHER" userId="dd7fc2d5-9988-40ef-9498-c94fd49fd9a4" providerId="ADAL" clId="{EC257339-6AF2-437C-A8FD-4CBC19161F7B}" dt="2021-10-04T01:00:00.871" v="1433" actId="20577"/>
        <pc:sldMkLst>
          <pc:docMk/>
          <pc:sldMk cId="1455954308" sldId="266"/>
        </pc:sldMkLst>
        <pc:spChg chg="mod">
          <ac:chgData name="SMITH, CHRISTOPHER" userId="dd7fc2d5-9988-40ef-9498-c94fd49fd9a4" providerId="ADAL" clId="{EC257339-6AF2-437C-A8FD-4CBC19161F7B}" dt="2021-10-04T00:57:55.544" v="1086" actId="20577"/>
          <ac:spMkLst>
            <pc:docMk/>
            <pc:sldMk cId="1455954308" sldId="266"/>
            <ac:spMk id="2" creationId="{343BCDCF-15C6-4D56-889B-F487B572ECF7}"/>
          </ac:spMkLst>
        </pc:spChg>
        <pc:spChg chg="mod">
          <ac:chgData name="SMITH, CHRISTOPHER" userId="dd7fc2d5-9988-40ef-9498-c94fd49fd9a4" providerId="ADAL" clId="{EC257339-6AF2-437C-A8FD-4CBC19161F7B}" dt="2021-10-04T01:00:00.871" v="1433" actId="20577"/>
          <ac:spMkLst>
            <pc:docMk/>
            <pc:sldMk cId="1455954308" sldId="266"/>
            <ac:spMk id="3" creationId="{85DABC43-3FE8-4EF2-B37D-6CAA8F8E0955}"/>
          </ac:spMkLst>
        </pc:spChg>
      </pc:sldChg>
      <pc:sldChg chg="modSp new mod">
        <pc:chgData name="SMITH, CHRISTOPHER" userId="dd7fc2d5-9988-40ef-9498-c94fd49fd9a4" providerId="ADAL" clId="{EC257339-6AF2-437C-A8FD-4CBC19161F7B}" dt="2021-10-04T01:05:28.573" v="2139" actId="20577"/>
        <pc:sldMkLst>
          <pc:docMk/>
          <pc:sldMk cId="2272753624" sldId="267"/>
        </pc:sldMkLst>
        <pc:spChg chg="mod">
          <ac:chgData name="SMITH, CHRISTOPHER" userId="dd7fc2d5-9988-40ef-9498-c94fd49fd9a4" providerId="ADAL" clId="{EC257339-6AF2-437C-A8FD-4CBC19161F7B}" dt="2021-10-04T01:04:13.185" v="1972" actId="20577"/>
          <ac:spMkLst>
            <pc:docMk/>
            <pc:sldMk cId="2272753624" sldId="267"/>
            <ac:spMk id="2" creationId="{07BBA8BC-A732-496E-907B-D1538514726E}"/>
          </ac:spMkLst>
        </pc:spChg>
        <pc:spChg chg="mod">
          <ac:chgData name="SMITH, CHRISTOPHER" userId="dd7fc2d5-9988-40ef-9498-c94fd49fd9a4" providerId="ADAL" clId="{EC257339-6AF2-437C-A8FD-4CBC19161F7B}" dt="2021-10-04T01:05:28.573" v="2139" actId="20577"/>
          <ac:spMkLst>
            <pc:docMk/>
            <pc:sldMk cId="2272753624" sldId="267"/>
            <ac:spMk id="3" creationId="{87C992FE-E2E5-4A5D-90DF-BE78C46F1504}"/>
          </ac:spMkLst>
        </pc:spChg>
      </pc:sldChg>
      <pc:sldChg chg="addSp delSp modSp new mod modAnim">
        <pc:chgData name="SMITH, CHRISTOPHER" userId="dd7fc2d5-9988-40ef-9498-c94fd49fd9a4" providerId="ADAL" clId="{EC257339-6AF2-437C-A8FD-4CBC19161F7B}" dt="2021-10-04T01:09:50.219" v="2450"/>
        <pc:sldMkLst>
          <pc:docMk/>
          <pc:sldMk cId="3113541156" sldId="268"/>
        </pc:sldMkLst>
        <pc:spChg chg="mod">
          <ac:chgData name="SMITH, CHRISTOPHER" userId="dd7fc2d5-9988-40ef-9498-c94fd49fd9a4" providerId="ADAL" clId="{EC257339-6AF2-437C-A8FD-4CBC19161F7B}" dt="2021-10-04T01:08:30.992" v="2237" actId="20577"/>
          <ac:spMkLst>
            <pc:docMk/>
            <pc:sldMk cId="3113541156" sldId="268"/>
            <ac:spMk id="2" creationId="{8BD91FFE-3C6A-429D-8101-FE33A4015265}"/>
          </ac:spMkLst>
        </pc:spChg>
        <pc:spChg chg="add del mod">
          <ac:chgData name="SMITH, CHRISTOPHER" userId="dd7fc2d5-9988-40ef-9498-c94fd49fd9a4" providerId="ADAL" clId="{EC257339-6AF2-437C-A8FD-4CBC19161F7B}" dt="2021-10-04T01:09:28.192" v="2447" actId="20577"/>
          <ac:spMkLst>
            <pc:docMk/>
            <pc:sldMk cId="3113541156" sldId="268"/>
            <ac:spMk id="3" creationId="{4ED09BC2-1853-4770-B404-C4EDA2F41ACB}"/>
          </ac:spMkLst>
        </pc:spChg>
        <pc:picChg chg="add del mod">
          <ac:chgData name="SMITH, CHRISTOPHER" userId="dd7fc2d5-9988-40ef-9498-c94fd49fd9a4" providerId="ADAL" clId="{EC257339-6AF2-437C-A8FD-4CBC19161F7B}" dt="2021-10-04T01:07:54.399" v="2183"/>
          <ac:picMkLst>
            <pc:docMk/>
            <pc:sldMk cId="3113541156" sldId="268"/>
            <ac:picMk id="5" creationId="{4AA06392-8ED3-48A5-9B79-B0E8631175B1}"/>
          </ac:picMkLst>
        </pc:picChg>
        <pc:picChg chg="add del mod">
          <ac:chgData name="SMITH, CHRISTOPHER" userId="dd7fc2d5-9988-40ef-9498-c94fd49fd9a4" providerId="ADAL" clId="{EC257339-6AF2-437C-A8FD-4CBC19161F7B}" dt="2021-10-04T01:08:02.517" v="2186"/>
          <ac:picMkLst>
            <pc:docMk/>
            <pc:sldMk cId="3113541156" sldId="268"/>
            <ac:picMk id="7" creationId="{DE1360E5-241A-42E5-90E4-A8A8BC1E0ED7}"/>
          </ac:picMkLst>
        </pc:picChg>
        <pc:picChg chg="add mod">
          <ac:chgData name="SMITH, CHRISTOPHER" userId="dd7fc2d5-9988-40ef-9498-c94fd49fd9a4" providerId="ADAL" clId="{EC257339-6AF2-437C-A8FD-4CBC19161F7B}" dt="2021-10-04T01:08:09.895" v="2196" actId="962"/>
          <ac:picMkLst>
            <pc:docMk/>
            <pc:sldMk cId="3113541156" sldId="268"/>
            <ac:picMk id="9" creationId="{A88A1A4A-E125-4CE4-AC0C-EF66070EFFF2}"/>
          </ac:picMkLst>
        </pc:picChg>
      </pc:sldChg>
      <pc:sldChg chg="modSp new del mod">
        <pc:chgData name="SMITH, CHRISTOPHER" userId="dd7fc2d5-9988-40ef-9498-c94fd49fd9a4" providerId="ADAL" clId="{EC257339-6AF2-437C-A8FD-4CBC19161F7B}" dt="2021-10-04T01:07:51.762" v="2176" actId="680"/>
        <pc:sldMkLst>
          <pc:docMk/>
          <pc:sldMk cId="657096275" sldId="269"/>
        </pc:sldMkLst>
        <pc:spChg chg="mod">
          <ac:chgData name="SMITH, CHRISTOPHER" userId="dd7fc2d5-9988-40ef-9498-c94fd49fd9a4" providerId="ADAL" clId="{EC257339-6AF2-437C-A8FD-4CBC19161F7B}" dt="2021-10-04T01:07:48.546" v="2175" actId="14100"/>
          <ac:spMkLst>
            <pc:docMk/>
            <pc:sldMk cId="657096275" sldId="269"/>
            <ac:spMk id="3" creationId="{138B4668-AD7A-4FE1-9CEA-668A40FF39CE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15.072" v="4151"/>
        <pc:sldMkLst>
          <pc:docMk/>
          <pc:sldMk cId="3841341398" sldId="269"/>
        </pc:sldMkLst>
        <pc:spChg chg="mod">
          <ac:chgData name="SMITH, CHRISTOPHER" userId="dd7fc2d5-9988-40ef-9498-c94fd49fd9a4" providerId="ADAL" clId="{EC257339-6AF2-437C-A8FD-4CBC19161F7B}" dt="2021-10-04T01:12:29.434" v="2597" actId="20577"/>
          <ac:spMkLst>
            <pc:docMk/>
            <pc:sldMk cId="3841341398" sldId="269"/>
            <ac:spMk id="2" creationId="{CCE8CA87-6C1F-43E5-959D-E4A808AADC89}"/>
          </ac:spMkLst>
        </pc:spChg>
        <pc:spChg chg="mod">
          <ac:chgData name="SMITH, CHRISTOPHER" userId="dd7fc2d5-9988-40ef-9498-c94fd49fd9a4" providerId="ADAL" clId="{EC257339-6AF2-437C-A8FD-4CBC19161F7B}" dt="2021-10-04T01:20:38.232" v="3741" actId="20577"/>
          <ac:spMkLst>
            <pc:docMk/>
            <pc:sldMk cId="3841341398" sldId="269"/>
            <ac:spMk id="3" creationId="{707FCF2F-5B8C-4D28-89B8-710E4EAD8904}"/>
          </ac:spMkLst>
        </pc:spChg>
      </pc:sldChg>
      <pc:sldChg chg="modSp new mod ord modAnim">
        <pc:chgData name="SMITH, CHRISTOPHER" userId="dd7fc2d5-9988-40ef-9498-c94fd49fd9a4" providerId="ADAL" clId="{EC257339-6AF2-437C-A8FD-4CBC19161F7B}" dt="2021-10-04T01:27:16.263" v="4181"/>
        <pc:sldMkLst>
          <pc:docMk/>
          <pc:sldMk cId="2291599232" sldId="270"/>
        </pc:sldMkLst>
        <pc:spChg chg="mod">
          <ac:chgData name="SMITH, CHRISTOPHER" userId="dd7fc2d5-9988-40ef-9498-c94fd49fd9a4" providerId="ADAL" clId="{EC257339-6AF2-437C-A8FD-4CBC19161F7B}" dt="2021-10-04T01:15:40.573" v="3107" actId="20577"/>
          <ac:spMkLst>
            <pc:docMk/>
            <pc:sldMk cId="2291599232" sldId="270"/>
            <ac:spMk id="2" creationId="{C5C66D13-A2FE-4E43-86D0-65D88D011C7B}"/>
          </ac:spMkLst>
        </pc:spChg>
        <pc:spChg chg="mod">
          <ac:chgData name="SMITH, CHRISTOPHER" userId="dd7fc2d5-9988-40ef-9498-c94fd49fd9a4" providerId="ADAL" clId="{EC257339-6AF2-437C-A8FD-4CBC19161F7B}" dt="2021-10-04T01:27:08.510" v="4175" actId="27636"/>
          <ac:spMkLst>
            <pc:docMk/>
            <pc:sldMk cId="2291599232" sldId="270"/>
            <ac:spMk id="3" creationId="{2B5C7753-F1C1-4AEE-AD9F-B36AF7B50FD3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19.814" v="4153"/>
        <pc:sldMkLst>
          <pc:docMk/>
          <pc:sldMk cId="3486491085" sldId="271"/>
        </pc:sldMkLst>
        <pc:spChg chg="mod">
          <ac:chgData name="SMITH, CHRISTOPHER" userId="dd7fc2d5-9988-40ef-9498-c94fd49fd9a4" providerId="ADAL" clId="{EC257339-6AF2-437C-A8FD-4CBC19161F7B}" dt="2021-10-04T01:22:00.883" v="3753" actId="20577"/>
          <ac:spMkLst>
            <pc:docMk/>
            <pc:sldMk cId="3486491085" sldId="271"/>
            <ac:spMk id="2" creationId="{27F1C97C-EB55-42E9-8047-F62A8309BC36}"/>
          </ac:spMkLst>
        </pc:spChg>
        <pc:spChg chg="mod">
          <ac:chgData name="SMITH, CHRISTOPHER" userId="dd7fc2d5-9988-40ef-9498-c94fd49fd9a4" providerId="ADAL" clId="{EC257339-6AF2-437C-A8FD-4CBC19161F7B}" dt="2021-10-04T01:22:16.138" v="3805" actId="20577"/>
          <ac:spMkLst>
            <pc:docMk/>
            <pc:sldMk cId="3486491085" sldId="271"/>
            <ac:spMk id="3" creationId="{CB5F06CF-09E3-494D-89B4-0FC24C2791B5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22.512" v="4154"/>
        <pc:sldMkLst>
          <pc:docMk/>
          <pc:sldMk cId="506746427" sldId="272"/>
        </pc:sldMkLst>
        <pc:spChg chg="mod">
          <ac:chgData name="SMITH, CHRISTOPHER" userId="dd7fc2d5-9988-40ef-9498-c94fd49fd9a4" providerId="ADAL" clId="{EC257339-6AF2-437C-A8FD-4CBC19161F7B}" dt="2021-10-04T01:22:27.622" v="3834" actId="20577"/>
          <ac:spMkLst>
            <pc:docMk/>
            <pc:sldMk cId="506746427" sldId="272"/>
            <ac:spMk id="2" creationId="{435CC7B8-05C5-4F31-B382-8CB2A8C1917B}"/>
          </ac:spMkLst>
        </pc:spChg>
        <pc:spChg chg="mod">
          <ac:chgData name="SMITH, CHRISTOPHER" userId="dd7fc2d5-9988-40ef-9498-c94fd49fd9a4" providerId="ADAL" clId="{EC257339-6AF2-437C-A8FD-4CBC19161F7B}" dt="2021-10-04T01:22:36.939" v="3870" actId="20577"/>
          <ac:spMkLst>
            <pc:docMk/>
            <pc:sldMk cId="506746427" sldId="272"/>
            <ac:spMk id="3" creationId="{4A078901-27D3-4D99-95AE-2F222B7D5BB7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25.901" v="4155"/>
        <pc:sldMkLst>
          <pc:docMk/>
          <pc:sldMk cId="2367937446" sldId="273"/>
        </pc:sldMkLst>
        <pc:spChg chg="mod">
          <ac:chgData name="SMITH, CHRISTOPHER" userId="dd7fc2d5-9988-40ef-9498-c94fd49fd9a4" providerId="ADAL" clId="{EC257339-6AF2-437C-A8FD-4CBC19161F7B}" dt="2021-10-04T01:22:46.301" v="3915" actId="20577"/>
          <ac:spMkLst>
            <pc:docMk/>
            <pc:sldMk cId="2367937446" sldId="273"/>
            <ac:spMk id="2" creationId="{A6C9FB6D-60BE-47D3-897D-863ABA0D18DC}"/>
          </ac:spMkLst>
        </pc:spChg>
        <pc:spChg chg="mod">
          <ac:chgData name="SMITH, CHRISTOPHER" userId="dd7fc2d5-9988-40ef-9498-c94fd49fd9a4" providerId="ADAL" clId="{EC257339-6AF2-437C-A8FD-4CBC19161F7B}" dt="2021-10-04T01:25:41.869" v="4144" actId="20577"/>
          <ac:spMkLst>
            <pc:docMk/>
            <pc:sldMk cId="2367937446" sldId="273"/>
            <ac:spMk id="3" creationId="{16C54CB9-70DD-49D0-9B3A-6AD5EDB4A313}"/>
          </ac:spMkLst>
        </pc:spChg>
      </pc:sldChg>
      <pc:sldChg chg="modSp new mod ord">
        <pc:chgData name="SMITH, CHRISTOPHER" userId="dd7fc2d5-9988-40ef-9498-c94fd49fd9a4" providerId="ADAL" clId="{EC257339-6AF2-437C-A8FD-4CBC19161F7B}" dt="2021-10-04T01:28:18.220" v="4466" actId="20577"/>
        <pc:sldMkLst>
          <pc:docMk/>
          <pc:sldMk cId="2262681369" sldId="274"/>
        </pc:sldMkLst>
        <pc:spChg chg="mod">
          <ac:chgData name="SMITH, CHRISTOPHER" userId="dd7fc2d5-9988-40ef-9498-c94fd49fd9a4" providerId="ADAL" clId="{EC257339-6AF2-437C-A8FD-4CBC19161F7B}" dt="2021-10-04T01:27:26.797" v="4223" actId="20577"/>
          <ac:spMkLst>
            <pc:docMk/>
            <pc:sldMk cId="2262681369" sldId="274"/>
            <ac:spMk id="2" creationId="{02E92B10-41E4-4BBD-900E-4383F12C501A}"/>
          </ac:spMkLst>
        </pc:spChg>
        <pc:spChg chg="mod">
          <ac:chgData name="SMITH, CHRISTOPHER" userId="dd7fc2d5-9988-40ef-9498-c94fd49fd9a4" providerId="ADAL" clId="{EC257339-6AF2-437C-A8FD-4CBC19161F7B}" dt="2021-10-04T01:28:18.220" v="4466" actId="20577"/>
          <ac:spMkLst>
            <pc:docMk/>
            <pc:sldMk cId="2262681369" sldId="274"/>
            <ac:spMk id="3" creationId="{FFB1AF81-AFBD-458E-87B9-A337F94CD7EC}"/>
          </ac:spMkLst>
        </pc:spChg>
      </pc:sldChg>
      <pc:sldChg chg="new del">
        <pc:chgData name="SMITH, CHRISTOPHER" userId="dd7fc2d5-9988-40ef-9498-c94fd49fd9a4" providerId="ADAL" clId="{EC257339-6AF2-437C-A8FD-4CBC19161F7B}" dt="2021-10-04T01:26:28.537" v="4156" actId="47"/>
        <pc:sldMkLst>
          <pc:docMk/>
          <pc:sldMk cId="428318009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8A99A-9010-49A2-8C18-2E5BE70F37B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7ADC-75C4-4E70-987A-0799546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1682-FE6C-4D8B-A9D6-604AA03B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863-4C28-436D-A529-4F23060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88B3-2754-4BA7-8CD8-FB185219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FE7E-26F0-44B6-A6D6-DE9189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E4F7-00CE-40E8-B34A-0A283C3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1D6-0172-4709-A42C-02054EC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A7BE-B32C-44EA-95BF-0079DE00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8B4-7336-41F2-B42F-2439040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DDA9-A6B0-4ED5-8897-CC96166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3F0B-70E7-4F05-B96D-16AD3D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0E66-2ACC-46A3-87DD-A2B22CD1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39CE-FC55-4C34-B7DE-63AD4178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3723-91B1-40CC-8F55-12BE744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1934-86D8-42F5-BE1C-ADB6035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EF5D-4721-4272-B566-FB44D6D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5C1-ED4C-410F-8379-756C766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9F5E-2D68-43AE-BFB6-29526C1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2DB-1DF0-411B-9638-42E4FD0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03C-E22E-42C8-971F-7250FF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E9E2-0443-425B-ABAB-DC790D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98-27B8-406A-B57C-5D83C1C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1F01-7CE3-4A0A-8F58-56757A0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B33-DD82-4331-8EB4-F94EE90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9FB-041B-4697-AB91-73893F06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55E8-D5E5-423B-985E-EF37A9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187-A9AE-46AE-8BA6-F9F9DCD2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8B5-833F-430C-B80C-A1C33AA82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5EE58-9970-42D0-B41F-104D63F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E82A-BE8F-4806-9FD2-0F161E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BB8A-48B9-4302-AF6E-A6D31B5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29B0-A6F4-4CC1-84AB-A188695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EFF-B24A-4EE5-BA93-AD0A2DC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779-57B3-475E-B86C-B59604A0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F740-2EAC-4946-B448-4D1F88E8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0123-7965-4D6F-A0CB-F667F31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9285-930C-4517-A141-02D0D6C2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0094-FD7E-4565-90AA-5F905E2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AC03-4D45-4B83-9550-ACDAF73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A773-CB25-431E-8D0A-5E6AE87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B75-E2B1-4EB8-B891-C882E3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6D7C-B694-4812-8E23-1FBD0FE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068F-3114-4DFA-B034-66799A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201-480D-47FF-A189-D5D45DD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D4B6-F923-416F-8290-3438F63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07E5-0643-4AC7-81A0-8A07C353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8326-036D-4D3D-9798-C41357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59E-1F3F-4388-AAAA-3A7280E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EE73-AFC9-44FC-8003-FB406F0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169-8ABB-4779-9C91-E1F023D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DE8B-0FB7-4DDE-9BB9-E23AB8B0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810-BB77-4396-9CAB-F138EC0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D5F3-94DE-424D-8255-129D446B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5D8-A94E-418A-A508-F2ACFF3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BEFB7-8417-4E22-B77A-5DB6BCB0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6486-C781-4116-BB9C-9707EBD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6567-49BC-483C-9941-DE047637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612-4493-4D0A-931D-AFD191F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985A-7C87-4AE5-A746-BD48681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13173-FFB9-4A73-A4F8-E3AFD75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4AE-E534-49C3-B5C6-F1C0430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779-4B03-4A96-977B-3710CBB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2640-0ADC-4303-AF0D-362018433BB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B269-1C95-475B-91E4-E5AA2D7C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CAB1-77D2-4EDA-BABC-95B8F18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CA87-6C1F-43E5-959D-E4A808AA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your work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CF2F-5B8C-4D28-89B8-710E4EAD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I see you playing, the harder I will scrutinize your work.</a:t>
            </a:r>
          </a:p>
          <a:p>
            <a:pPr lvl="1"/>
            <a:r>
              <a:rPr lang="en-US" dirty="0"/>
              <a:t>This is a cognitive bias most bosses will have</a:t>
            </a:r>
          </a:p>
          <a:p>
            <a:r>
              <a:rPr lang="en-US" dirty="0"/>
              <a:t>Two identical submissions might score differently if one worked hard all five days and the other played VR all Friday.</a:t>
            </a:r>
          </a:p>
          <a:p>
            <a:r>
              <a:rPr lang="en-US" dirty="0"/>
              <a:t>You need to make sure your definition of “done” is the same as your bosses.</a:t>
            </a:r>
          </a:p>
          <a:p>
            <a:r>
              <a:rPr lang="en-US" dirty="0"/>
              <a:t>Consistently leaving work early with work not completed to your boss’s standard is a great way to get “soft fired”.</a:t>
            </a:r>
          </a:p>
          <a:p>
            <a:r>
              <a:rPr lang="en-US" dirty="0"/>
              <a:t>When you are in this room, you are a programmer and will program.</a:t>
            </a:r>
          </a:p>
        </p:txBody>
      </p:sp>
    </p:spTree>
    <p:extLst>
      <p:ext uri="{BB962C8B-B14F-4D97-AF65-F5344CB8AC3E}">
        <p14:creationId xmlns:p14="http://schemas.microsoft.com/office/powerpoint/2010/main" val="38413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C97C-EB55-42E9-8047-F62A8309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06CF-09E3-494D-89B4-0FC24C27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ball point pen can draw a line around the planet</a:t>
            </a:r>
          </a:p>
        </p:txBody>
      </p:sp>
    </p:spTree>
    <p:extLst>
      <p:ext uri="{BB962C8B-B14F-4D97-AF65-F5344CB8AC3E}">
        <p14:creationId xmlns:p14="http://schemas.microsoft.com/office/powerpoint/2010/main" val="3486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7B8-05C5-4F31-B382-8CB2A8C1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 #2: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8901-27D3-4D99-95AE-2F222B7D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red pen ran out of ink</a:t>
            </a:r>
          </a:p>
        </p:txBody>
      </p:sp>
    </p:spTree>
    <p:extLst>
      <p:ext uri="{BB962C8B-B14F-4D97-AF65-F5344CB8AC3E}">
        <p14:creationId xmlns:p14="http://schemas.microsoft.com/office/powerpoint/2010/main" val="50674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6D13-A2FE-4E43-86D0-65D88D01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7753-F1C1-4AEE-AD9F-B36AF7B5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need to see how to test and what it looks like when it’s working</a:t>
            </a:r>
          </a:p>
          <a:p>
            <a:r>
              <a:rPr lang="en-US" dirty="0"/>
              <a:t>Pay attention to the order the steps are in</a:t>
            </a:r>
          </a:p>
          <a:p>
            <a:r>
              <a:rPr lang="en-US" dirty="0"/>
              <a:t>Stop the tree murder</a:t>
            </a:r>
          </a:p>
          <a:p>
            <a:r>
              <a:rPr lang="en-US" dirty="0"/>
              <a:t>Make use of Headers/Footers/Styles in Microsoft Word</a:t>
            </a:r>
          </a:p>
          <a:p>
            <a:r>
              <a:rPr lang="en-US" dirty="0">
                <a:solidFill>
                  <a:srgbClr val="FF0000"/>
                </a:solidFill>
              </a:rPr>
              <a:t>Almost nobody checked their team’s work for inconsistencies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 four Notebooks should look like they were written at the same time by the same person.</a:t>
            </a:r>
          </a:p>
          <a:p>
            <a:r>
              <a:rPr lang="en-US" dirty="0"/>
              <a:t>Only one team had a consistent format across all four entries</a:t>
            </a:r>
          </a:p>
          <a:p>
            <a:r>
              <a:rPr lang="en-US" dirty="0"/>
              <a:t>Ask Team G if you they can show you their Notebooks.</a:t>
            </a:r>
          </a:p>
        </p:txBody>
      </p:sp>
    </p:spTree>
    <p:extLst>
      <p:ext uri="{BB962C8B-B14F-4D97-AF65-F5344CB8AC3E}">
        <p14:creationId xmlns:p14="http://schemas.microsoft.com/office/powerpoint/2010/main" val="229159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2B10-41E4-4BBD-900E-4383F12C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hate grading the same correction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AF81-AFBD-458E-87B9-A337F94C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audit your Binder and find you’ve submitted the same mistake red-lined twice, I will reject the entire document.</a:t>
            </a:r>
          </a:p>
          <a:p>
            <a:pPr lvl="1"/>
            <a:r>
              <a:rPr lang="en-US" dirty="0"/>
              <a:t>It’s happened to me.</a:t>
            </a:r>
          </a:p>
        </p:txBody>
      </p:sp>
    </p:spTree>
    <p:extLst>
      <p:ext uri="{BB962C8B-B14F-4D97-AF65-F5344CB8AC3E}">
        <p14:creationId xmlns:p14="http://schemas.microsoft.com/office/powerpoint/2010/main" val="226268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B6D-60BE-47D3-897D-863ABA0D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you are getting your butts kicked.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4CB9-70DD-49D0-9B3A-6AD5EDB4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give up.</a:t>
            </a:r>
          </a:p>
          <a:p>
            <a:r>
              <a:rPr lang="en-US" dirty="0"/>
              <a:t>Do your best.</a:t>
            </a:r>
          </a:p>
          <a:p>
            <a:r>
              <a:rPr lang="en-US" dirty="0"/>
              <a:t>Everyone is improving.</a:t>
            </a:r>
          </a:p>
          <a:p>
            <a:r>
              <a:rPr lang="en-US" dirty="0"/>
              <a:t>Those who take their reflections seriously are improving faster.</a:t>
            </a:r>
          </a:p>
          <a:p>
            <a:r>
              <a:rPr lang="en-US" dirty="0"/>
              <a:t>This can be done. It’s not too hard.</a:t>
            </a:r>
          </a:p>
          <a:p>
            <a:r>
              <a:rPr lang="en-US" dirty="0"/>
              <a:t>Four A’s and two &gt; 100%</a:t>
            </a:r>
          </a:p>
          <a:p>
            <a:r>
              <a:rPr lang="en-US" dirty="0"/>
              <a:t>Eight F’s</a:t>
            </a:r>
          </a:p>
        </p:txBody>
      </p:sp>
    </p:spTree>
    <p:extLst>
      <p:ext uri="{BB962C8B-B14F-4D97-AF65-F5344CB8AC3E}">
        <p14:creationId xmlns:p14="http://schemas.microsoft.com/office/powerpoint/2010/main" val="23679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DCF-15C6-4D56-889B-F487B572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BC43-3FE8-4EF2-B37D-6CAA8F8E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perfect…</a:t>
            </a:r>
          </a:p>
          <a:p>
            <a:r>
              <a:rPr lang="en-US" dirty="0"/>
              <a:t>I made a mistake last week explaining the submissions</a:t>
            </a:r>
          </a:p>
          <a:p>
            <a:r>
              <a:rPr lang="en-US" dirty="0"/>
              <a:t>Do not lie to your coworkers</a:t>
            </a:r>
          </a:p>
          <a:p>
            <a:r>
              <a:rPr lang="en-US" dirty="0"/>
              <a:t>The primary goal is to get the work done, on time, to spec, and safely.</a:t>
            </a:r>
          </a:p>
          <a:p>
            <a:pPr lvl="1"/>
            <a:r>
              <a:rPr lang="en-US" dirty="0"/>
              <a:t>Getting your team members up to speed provides valuable resources later</a:t>
            </a:r>
          </a:p>
          <a:p>
            <a:pPr lvl="1"/>
            <a:r>
              <a:rPr lang="en-US" dirty="0"/>
              <a:t>But not if the job becomes getting your team up to speed</a:t>
            </a:r>
          </a:p>
        </p:txBody>
      </p:sp>
    </p:spTree>
    <p:extLst>
      <p:ext uri="{BB962C8B-B14F-4D97-AF65-F5344CB8AC3E}">
        <p14:creationId xmlns:p14="http://schemas.microsoft.com/office/powerpoint/2010/main" val="145595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A8BC-A732-496E-907B-D1538514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ok to be sick until it’s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92FE-E2E5-4A5D-90DF-BE78C46F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you’re in the ICU, work is not a priority at all</a:t>
            </a:r>
          </a:p>
          <a:p>
            <a:r>
              <a:rPr lang="en-US" dirty="0"/>
              <a:t>If you are too sick to text/email, ask a parent for help</a:t>
            </a:r>
          </a:p>
          <a:p>
            <a:pPr lvl="1"/>
            <a:r>
              <a:rPr lang="en-US" dirty="0"/>
              <a:t>But you must tell your employer/team that you are too sick to respond</a:t>
            </a:r>
          </a:p>
          <a:p>
            <a:pPr lvl="1"/>
            <a:r>
              <a:rPr lang="en-US" dirty="0"/>
              <a:t>“No Call No Show” is among the highest in causes of termination from a job the first five years of your career</a:t>
            </a:r>
          </a:p>
          <a:p>
            <a:r>
              <a:rPr lang="en-US" dirty="0"/>
              <a:t>If you can, provide support to your team when you can, but recovery is your number 1 priority</a:t>
            </a:r>
          </a:p>
          <a:p>
            <a:pPr lvl="1"/>
            <a:r>
              <a:rPr lang="en-US" dirty="0"/>
              <a:t>One healthy team member is worth more than multiple sick team members</a:t>
            </a:r>
          </a:p>
          <a:p>
            <a:r>
              <a:rPr lang="en-US" dirty="0"/>
              <a:t>Mental health is important too:</a:t>
            </a:r>
          </a:p>
          <a:p>
            <a:pPr lvl="1"/>
            <a:r>
              <a:rPr lang="en-US" dirty="0"/>
              <a:t>But you can’t disappear</a:t>
            </a:r>
          </a:p>
          <a:p>
            <a:pPr lvl="1"/>
            <a:r>
              <a:rPr lang="en-US" dirty="0"/>
              <a:t>And you can’t indulge it for too long</a:t>
            </a:r>
          </a:p>
        </p:txBody>
      </p:sp>
    </p:spTree>
    <p:extLst>
      <p:ext uri="{BB962C8B-B14F-4D97-AF65-F5344CB8AC3E}">
        <p14:creationId xmlns:p14="http://schemas.microsoft.com/office/powerpoint/2010/main" val="227275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1FFE-3C6A-429D-8101-FE33A401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Codecademy isn’t going anywhere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9BC2-1853-4770-B404-C4EDA2F4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9841" cy="4351338"/>
          </a:xfrm>
        </p:spPr>
        <p:txBody>
          <a:bodyPr/>
          <a:lstStyle/>
          <a:p>
            <a:r>
              <a:rPr lang="en-US" dirty="0"/>
              <a:t>You are being penalized every week you are not caught up, even if you did this week’s lessons.</a:t>
            </a:r>
          </a:p>
          <a:p>
            <a:r>
              <a:rPr lang="en-US" dirty="0"/>
              <a:t>I grade Codecademy by percent complete.</a:t>
            </a:r>
          </a:p>
          <a:p>
            <a:r>
              <a:rPr lang="en-US" dirty="0"/>
              <a:t>One student is already at 58%</a:t>
            </a:r>
          </a:p>
        </p:txBody>
      </p:sp>
      <p:pic>
        <p:nvPicPr>
          <p:cNvPr id="9" name="Picture 8" descr="A picture containing text, sky, outdoor&#10;&#10;Description automatically generated">
            <a:extLst>
              <a:ext uri="{FF2B5EF4-FFF2-40B4-BE49-F238E27FC236}">
                <a16:creationId xmlns:a16="http://schemas.microsoft.com/office/drawing/2014/main" id="{A88A1A4A-E125-4CE4-AC0C-EF66070EF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040236"/>
            <a:ext cx="4381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9C18-40CE-4B89-B9F8-814FC37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writing the front on the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EABC-5FAF-4034-BE39-C192FE7B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most impactful thing you learned that week cannot be listed in the ‘Goals’ section on the front of the DocPac </a:t>
            </a:r>
            <a:r>
              <a:rPr lang="en-US" sz="4800" b="1" dirty="0">
                <a:solidFill>
                  <a:srgbClr val="FF0000"/>
                </a:solidFill>
              </a:rPr>
              <a:t>UNLESS YOU HAVE A SPECIFIC APPLICATION IN MIND</a:t>
            </a:r>
            <a:r>
              <a:rPr lang="en-US" sz="4800" b="1" dirty="0"/>
              <a:t>.</a:t>
            </a:r>
          </a:p>
          <a:p>
            <a:r>
              <a:rPr lang="en-US" sz="4800" b="1" dirty="0"/>
              <a:t>I will reject the entire DocPac.</a:t>
            </a:r>
          </a:p>
        </p:txBody>
      </p:sp>
    </p:spTree>
    <p:extLst>
      <p:ext uri="{BB962C8B-B14F-4D97-AF65-F5344CB8AC3E}">
        <p14:creationId xmlns:p14="http://schemas.microsoft.com/office/powerpoint/2010/main" val="41743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73CA-418F-48BE-8C5C-D7B21B4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Unacceptable: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63D8-0807-4A02-AEAD-5C9F64EE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‘Goals’ says:</a:t>
            </a:r>
          </a:p>
          <a:p>
            <a:pPr lvl="1"/>
            <a:r>
              <a:rPr lang="en-US" dirty="0"/>
              <a:t>“You will learn how to create websites using EJS templates.”</a:t>
            </a:r>
          </a:p>
          <a:p>
            <a:r>
              <a:rPr lang="en-US" dirty="0"/>
              <a:t>You said:</a:t>
            </a:r>
          </a:p>
          <a:p>
            <a:pPr lvl="1"/>
            <a:r>
              <a:rPr lang="en-US" dirty="0"/>
              <a:t>“I learned how to use EJS templates. I will use this if I want to make a website.”</a:t>
            </a:r>
          </a:p>
        </p:txBody>
      </p:sp>
    </p:spTree>
    <p:extLst>
      <p:ext uri="{BB962C8B-B14F-4D97-AF65-F5344CB8AC3E}">
        <p14:creationId xmlns:p14="http://schemas.microsoft.com/office/powerpoint/2010/main" val="38733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A713-A467-436A-895A-87AF25C4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4E68-B1AE-4D90-85D3-62E0F2AB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‘Goals’ says:</a:t>
            </a:r>
          </a:p>
          <a:p>
            <a:pPr lvl="1"/>
            <a:r>
              <a:rPr lang="en-US" dirty="0"/>
              <a:t>You will learn how to create websites using EJS templates.</a:t>
            </a:r>
          </a:p>
          <a:p>
            <a:r>
              <a:rPr lang="en-US" dirty="0"/>
              <a:t>You said:</a:t>
            </a:r>
          </a:p>
          <a:p>
            <a:pPr lvl="1"/>
            <a:r>
              <a:rPr lang="en-US" dirty="0"/>
              <a:t>I learned how to send objects to an EJS template. Now I can make an infinite number of user profile pages for my Discord bot using only one template file.</a:t>
            </a:r>
          </a:p>
        </p:txBody>
      </p:sp>
    </p:spTree>
    <p:extLst>
      <p:ext uri="{BB962C8B-B14F-4D97-AF65-F5344CB8AC3E}">
        <p14:creationId xmlns:p14="http://schemas.microsoft.com/office/powerpoint/2010/main" val="2205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73CA-418F-48BE-8C5C-D7B21B4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Unacceptable: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63D8-0807-4A02-AEAD-5C9F64EE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‘Goals’ says:</a:t>
            </a:r>
          </a:p>
          <a:p>
            <a:pPr lvl="1"/>
            <a:r>
              <a:rPr lang="en-US" dirty="0"/>
              <a:t>“You will learn how to perform surgery on a mouse using a flamethrower.”</a:t>
            </a:r>
          </a:p>
          <a:p>
            <a:r>
              <a:rPr lang="en-US" dirty="0"/>
              <a:t>You said:</a:t>
            </a:r>
          </a:p>
          <a:p>
            <a:pPr lvl="1"/>
            <a:r>
              <a:rPr lang="en-US" dirty="0"/>
              <a:t>“I learned how to use a flamethrower to perform surgery on a mouse. I will use this if I ever see a mouse that needs surgery.”</a:t>
            </a:r>
          </a:p>
        </p:txBody>
      </p:sp>
    </p:spTree>
    <p:extLst>
      <p:ext uri="{BB962C8B-B14F-4D97-AF65-F5344CB8AC3E}">
        <p14:creationId xmlns:p14="http://schemas.microsoft.com/office/powerpoint/2010/main" val="12466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A713-A467-436A-895A-87AF25C4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4E68-B1AE-4D90-85D3-62E0F2AB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‘Goals’ says:</a:t>
            </a:r>
          </a:p>
          <a:p>
            <a:pPr lvl="1"/>
            <a:r>
              <a:rPr lang="en-US" dirty="0"/>
              <a:t>“You will learn how to perform surgery on a mouse using a flamethrower.”</a:t>
            </a:r>
          </a:p>
          <a:p>
            <a:r>
              <a:rPr lang="en-US" dirty="0"/>
              <a:t>You said:</a:t>
            </a:r>
          </a:p>
          <a:p>
            <a:pPr lvl="1"/>
            <a:r>
              <a:rPr lang="en-US" dirty="0"/>
              <a:t>I learned how to change oil and tires on a car. This is useful because I am saving to buy a car by the end of the year, and cheap cars may need more maintenance.</a:t>
            </a:r>
          </a:p>
        </p:txBody>
      </p:sp>
    </p:spTree>
    <p:extLst>
      <p:ext uri="{BB962C8B-B14F-4D97-AF65-F5344CB8AC3E}">
        <p14:creationId xmlns:p14="http://schemas.microsoft.com/office/powerpoint/2010/main" val="185216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792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Oct1 Review</vt:lpstr>
      <vt:lpstr>Brace yourself…</vt:lpstr>
      <vt:lpstr>It’s ok to be sick until it’s not</vt:lpstr>
      <vt:lpstr>Codecademy isn’t going anywhere</vt:lpstr>
      <vt:lpstr>Stop writing the front on the back</vt:lpstr>
      <vt:lpstr>Unacceptable:</vt:lpstr>
      <vt:lpstr>Acceptable</vt:lpstr>
      <vt:lpstr>Unacceptable:</vt:lpstr>
      <vt:lpstr>Acceptable</vt:lpstr>
      <vt:lpstr>Is your work done?</vt:lpstr>
      <vt:lpstr>Fun fact:</vt:lpstr>
      <vt:lpstr>Fun fact #2:</vt:lpstr>
      <vt:lpstr>Notebook entries</vt:lpstr>
      <vt:lpstr>I hate grading the same correction twice</vt:lpstr>
      <vt:lpstr>Some of you are getting your butts kicked.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Sep10 Quick Review</dc:title>
  <dc:creator>Chris Smith</dc:creator>
  <cp:lastModifiedBy>SMITH, CHRISTOPHER</cp:lastModifiedBy>
  <cp:revision>6</cp:revision>
  <dcterms:created xsi:type="dcterms:W3CDTF">2021-09-13T12:21:22Z</dcterms:created>
  <dcterms:modified xsi:type="dcterms:W3CDTF">2021-10-04T01:28:26Z</dcterms:modified>
</cp:coreProperties>
</file>