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DAF7-6741-4F5A-B7A0-79F7F3F81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9F943-ABE0-4747-81CD-FE84C4A26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5F60-02A7-4FF3-A4A1-0A45CC7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2626-60E2-49E6-BCDB-121C9E42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8F54-C215-413B-8FE4-6B18EFB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B865-F008-4197-868B-8F28A264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85DF5-55BB-471D-8EFF-515C5E74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A3DA-DF92-4BB9-8812-1CEC82C7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3530-B563-4EA3-945B-FBA5A101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7D4F-B81F-4BFE-A24E-6D22FABD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07E16-2F35-49CF-9897-1FB88DD0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E3F3-D33A-4E37-A03E-9F91CBDD5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0236-3ABF-461F-BA00-8778A929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E40F-712F-49DB-AC9B-054425D9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592B-1829-42AD-B2C0-858A4BD5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1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F679-56F5-43ED-8747-FAEE0031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137C-C417-461A-89EB-7597B1C0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2105-FB0E-4E2F-A080-83746628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84A8-887E-44D2-8C36-2A341537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EC11-0A96-4E9D-B52E-E7A5CFF9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7445-EFC5-47C0-9A81-6280027D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F169-5F3E-4B10-82C2-A18F2758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B0EA-2A64-4CE8-BA8D-A066AF23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FF02-2AA8-4491-8E04-3719950A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4FE8-9C26-44D5-8E80-D45BE945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489D-479B-4EC3-BB1A-DCDB9444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F2BE-25B8-4360-B37F-542A95F67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D9EAC-B96C-4733-A365-B26F78F8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DE2C3-964E-4276-813D-EAC6E1D3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13489-9217-46EE-AFF8-4D2AFFB7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9A4E5-584E-444E-9301-A5D46074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173D-8738-49AF-9699-779CF20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CB568-3525-4E47-B7AB-87D402E5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351CD-0A0A-4BF0-B81B-C5543FE2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160CB-1F11-4855-B76F-B3545DFA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A6AAA-80DC-4A73-9BC4-2EB9F6B8C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00914-A5A3-4DB3-8B75-80FBD9F0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0AD73-B1B1-4440-B0A9-FE1FAC0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CC01A-04B3-4131-A446-D0718630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DDAB-D601-445F-B3EB-30827410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54F29-DF78-4E3D-97BF-240A13BD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7FD7A-0162-48CC-8C67-AC348DBF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2149B-A9D9-48FC-BB4A-E914F58F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D1F0D-2386-4D5F-B704-B88A4D5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29D98-1EC3-4E05-9D8D-0C97524F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BE4AF-E25B-4ED8-827D-E060A53D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9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B65B-D601-4120-9B33-59E63AE0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3190-8517-4B67-A833-8B0EAB1BF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72DB9-0EDB-4346-AD61-67CE49F7B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53AE0-82AC-43A5-9DA8-CA4B6813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8C88-73A7-4F53-A0AB-7292B63F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FFBE2-486E-4282-A659-1147C00E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1294-368C-4E64-8B85-47D72D53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79D25-8549-468A-90D5-5ECBA9E8C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23FF0-D847-4D2C-BF05-2D51D38F7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EABF7-915C-4756-B91C-41C42286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0E31-BF38-4057-AC8E-8855280F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3E16A-9BD8-4E0E-A06D-26EFB32F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6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E8BFA-A229-4640-8DC7-D9C1D4B5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206A7-59F7-47C3-BC8C-7BF58E83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1A97-0114-49F7-82FF-EAFD5CB5E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38F2-BE23-447E-AC72-36C53E2E254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5891-1082-43D2-A7B9-A63A19B73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F576-8178-4A2A-8452-38E00FAA7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0AE9-B46D-41C9-A39A-33BE3EEC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5DA9-357A-4105-9759-9CAFA5FFA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Urgency vs.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9421C-DFFE-4995-8391-EF60C33D2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(not an analysis of bathroom methodology)</a:t>
            </a:r>
          </a:p>
        </p:txBody>
      </p:sp>
    </p:spTree>
    <p:extLst>
      <p:ext uri="{BB962C8B-B14F-4D97-AF65-F5344CB8AC3E}">
        <p14:creationId xmlns:p14="http://schemas.microsoft.com/office/powerpoint/2010/main" val="53194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1F0E-54A5-45D0-A791-F28F4831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send a one sentence message:</a:t>
            </a:r>
          </a:p>
        </p:txBody>
      </p:sp>
      <p:pic>
        <p:nvPicPr>
          <p:cNvPr id="5" name="Content Placeholder 4" descr="Sparrow">
            <a:extLst>
              <a:ext uri="{FF2B5EF4-FFF2-40B4-BE49-F238E27FC236}">
                <a16:creationId xmlns:a16="http://schemas.microsoft.com/office/drawing/2014/main" id="{CB0B8AEA-8256-4BE5-B93E-8C8F638F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7842" y="2213918"/>
            <a:ext cx="3412525" cy="3412525"/>
          </a:xfrm>
        </p:spPr>
      </p:pic>
      <p:pic>
        <p:nvPicPr>
          <p:cNvPr id="7" name="Graphic 6" descr="Turtle">
            <a:extLst>
              <a:ext uri="{FF2B5EF4-FFF2-40B4-BE49-F238E27FC236}">
                <a16:creationId xmlns:a16="http://schemas.microsoft.com/office/drawing/2014/main" id="{2DAA6011-DFA4-42B9-A876-B7D9E5FD6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384" y="2213918"/>
            <a:ext cx="3323968" cy="33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1F0E-54A5-45D0-A791-F28F4831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send a book:</a:t>
            </a:r>
          </a:p>
        </p:txBody>
      </p:sp>
      <p:pic>
        <p:nvPicPr>
          <p:cNvPr id="5" name="Content Placeholder 4" descr="Sparrow">
            <a:extLst>
              <a:ext uri="{FF2B5EF4-FFF2-40B4-BE49-F238E27FC236}">
                <a16:creationId xmlns:a16="http://schemas.microsoft.com/office/drawing/2014/main" id="{CB0B8AEA-8256-4BE5-B93E-8C8F638F6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7842" y="2213918"/>
            <a:ext cx="3412525" cy="3412525"/>
          </a:xfrm>
        </p:spPr>
      </p:pic>
      <p:pic>
        <p:nvPicPr>
          <p:cNvPr id="7" name="Graphic 6" descr="Turtle">
            <a:extLst>
              <a:ext uri="{FF2B5EF4-FFF2-40B4-BE49-F238E27FC236}">
                <a16:creationId xmlns:a16="http://schemas.microsoft.com/office/drawing/2014/main" id="{2DAA6011-DFA4-42B9-A876-B7D9E5FD6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384" y="2213918"/>
            <a:ext cx="3323968" cy="33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AB09-B32D-430B-A51B-5892AAEC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1FFD-08C4-4358-A58B-CC24B1EB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slow to build</a:t>
            </a:r>
          </a:p>
          <a:p>
            <a:r>
              <a:rPr lang="en-US" dirty="0"/>
              <a:t>A team project</a:t>
            </a:r>
          </a:p>
          <a:p>
            <a:r>
              <a:rPr lang="en-US" dirty="0"/>
              <a:t>Massive amounts of information</a:t>
            </a:r>
          </a:p>
          <a:p>
            <a:r>
              <a:rPr lang="en-US" dirty="0"/>
              <a:t>Massive reach to people</a:t>
            </a:r>
          </a:p>
          <a:p>
            <a:r>
              <a:rPr lang="en-US" dirty="0"/>
              <a:t>People have to come to you</a:t>
            </a:r>
          </a:p>
        </p:txBody>
      </p:sp>
    </p:spTree>
    <p:extLst>
      <p:ext uri="{BB962C8B-B14F-4D97-AF65-F5344CB8AC3E}">
        <p14:creationId xmlns:p14="http://schemas.microsoft.com/office/powerpoint/2010/main" val="290219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D89F-AD73-48DC-AB6E-6B0CF154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Report/Document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2E9C-5701-453F-AFFB-75668A9E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Detailed</a:t>
            </a:r>
          </a:p>
          <a:p>
            <a:r>
              <a:rPr lang="en-US" dirty="0"/>
              <a:t>Time consuming to create</a:t>
            </a:r>
          </a:p>
          <a:p>
            <a:r>
              <a:rPr lang="en-US" dirty="0"/>
              <a:t>Can be a chore </a:t>
            </a:r>
          </a:p>
          <a:p>
            <a:r>
              <a:rPr lang="en-US" dirty="0"/>
              <a:t>Can send formally, but takes time</a:t>
            </a:r>
          </a:p>
          <a:p>
            <a:r>
              <a:rPr lang="en-US" dirty="0"/>
              <a:t>Permanent Record</a:t>
            </a:r>
          </a:p>
          <a:p>
            <a:r>
              <a:rPr lang="en-US" dirty="0"/>
              <a:t>People must go find it</a:t>
            </a:r>
          </a:p>
        </p:txBody>
      </p:sp>
    </p:spTree>
    <p:extLst>
      <p:ext uri="{BB962C8B-B14F-4D97-AF65-F5344CB8AC3E}">
        <p14:creationId xmlns:p14="http://schemas.microsoft.com/office/powerpoint/2010/main" val="129514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211E-4B5A-47FD-A294-174AADD2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ECEA-984D-47BB-BB8B-7E54AF76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can type in a few minutes</a:t>
            </a:r>
          </a:p>
          <a:p>
            <a:r>
              <a:rPr lang="en-US" dirty="0"/>
              <a:t>Medium amount of information</a:t>
            </a:r>
          </a:p>
          <a:p>
            <a:r>
              <a:rPr lang="en-US" dirty="0"/>
              <a:t>Can send directly to intended recipient</a:t>
            </a:r>
          </a:p>
          <a:p>
            <a:r>
              <a:rPr lang="en-US" dirty="0"/>
              <a:t>Can send immediately</a:t>
            </a:r>
          </a:p>
          <a:p>
            <a:r>
              <a:rPr lang="en-US" dirty="0"/>
              <a:t>Has to wait to be checked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6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8972-CF42-48DC-8262-D6EA5213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Messaging (Slack)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2741-5F1A-4E7C-9DA5-9D7BB266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can type in seconds</a:t>
            </a:r>
          </a:p>
          <a:p>
            <a:r>
              <a:rPr lang="en-US" dirty="0"/>
              <a:t>Small amount of information</a:t>
            </a:r>
          </a:p>
          <a:p>
            <a:r>
              <a:rPr lang="en-US" dirty="0"/>
              <a:t>Can send directly</a:t>
            </a:r>
          </a:p>
          <a:p>
            <a:r>
              <a:rPr lang="en-US" dirty="0"/>
              <a:t>Can send instantly</a:t>
            </a:r>
          </a:p>
          <a:p>
            <a:r>
              <a:rPr lang="en-US" dirty="0"/>
              <a:t>Can go direct to recipient’s phone/device</a:t>
            </a:r>
          </a:p>
        </p:txBody>
      </p:sp>
    </p:spTree>
    <p:extLst>
      <p:ext uri="{BB962C8B-B14F-4D97-AF65-F5344CB8AC3E}">
        <p14:creationId xmlns:p14="http://schemas.microsoft.com/office/powerpoint/2010/main" val="242516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A9AC-E49D-4972-8D7F-3508C9B0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1403-EF9A-4296-8DD5-EF2AD3CF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can type at any time</a:t>
            </a:r>
          </a:p>
          <a:p>
            <a:r>
              <a:rPr lang="en-US" dirty="0"/>
              <a:t>Small amounts of information</a:t>
            </a:r>
          </a:p>
          <a:p>
            <a:r>
              <a:rPr lang="en-US" dirty="0"/>
              <a:t>Goes directly to the recipient’s </a:t>
            </a:r>
            <a:r>
              <a:rPr lang="en-US" i="1" dirty="0"/>
              <a:t>LIFE</a:t>
            </a:r>
          </a:p>
          <a:p>
            <a:pPr lvl="1"/>
            <a:r>
              <a:rPr lang="en-US" i="1" dirty="0"/>
              <a:t>Can be intrusive and rude</a:t>
            </a:r>
            <a:endParaRPr lang="en-US" dirty="0"/>
          </a:p>
          <a:p>
            <a:r>
              <a:rPr lang="en-US" dirty="0"/>
              <a:t>Delivers instantly</a:t>
            </a:r>
          </a:p>
        </p:txBody>
      </p:sp>
    </p:spTree>
    <p:extLst>
      <p:ext uri="{BB962C8B-B14F-4D97-AF65-F5344CB8AC3E}">
        <p14:creationId xmlns:p14="http://schemas.microsoft.com/office/powerpoint/2010/main" val="405823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9DC7-DD4F-4998-AF29-28B474B8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D273-D3D8-45F2-8F04-85D81A56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FASTEST WAY TO SEND/RECEIVE</a:t>
            </a:r>
          </a:p>
          <a:p>
            <a:r>
              <a:rPr lang="en-US" dirty="0"/>
              <a:t>DIRECT CONTACT</a:t>
            </a:r>
          </a:p>
          <a:p>
            <a:r>
              <a:rPr lang="en-US" dirty="0"/>
              <a:t>Can be extremely intrusive</a:t>
            </a:r>
          </a:p>
          <a:p>
            <a:r>
              <a:rPr lang="en-US" i="1" dirty="0"/>
              <a:t>Emergencies only!</a:t>
            </a:r>
          </a:p>
        </p:txBody>
      </p:sp>
    </p:spTree>
    <p:extLst>
      <p:ext uri="{BB962C8B-B14F-4D97-AF65-F5344CB8AC3E}">
        <p14:creationId xmlns:p14="http://schemas.microsoft.com/office/powerpoint/2010/main" val="165173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Urgency vs. Load</vt:lpstr>
      <vt:lpstr>You need to send a one sentence message:</vt:lpstr>
      <vt:lpstr>You need to send a book:</vt:lpstr>
      <vt:lpstr>Webpage</vt:lpstr>
      <vt:lpstr>Internal Report/Document</vt:lpstr>
      <vt:lpstr>Email</vt:lpstr>
      <vt:lpstr>Instant Messaging (Slack)</vt:lpstr>
      <vt:lpstr>Text Message</vt:lpstr>
      <vt:lpstr>Phone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Urgency vs. Load</dc:title>
  <dc:creator>Chris Smith</dc:creator>
  <cp:lastModifiedBy>Chris Smith</cp:lastModifiedBy>
  <cp:revision>2</cp:revision>
  <dcterms:created xsi:type="dcterms:W3CDTF">2021-09-15T13:21:21Z</dcterms:created>
  <dcterms:modified xsi:type="dcterms:W3CDTF">2021-09-15T13:29:15Z</dcterms:modified>
</cp:coreProperties>
</file>