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 snapToGrid="0">
      <p:cViewPr varScale="1">
        <p:scale>
          <a:sx n="73" d="100"/>
          <a:sy n="73" d="100"/>
        </p:scale>
        <p:origin x="7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8A99A-9010-49A2-8C18-2E5BE70F37B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7ADC-75C4-4E70-987A-0799546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1682-FE6C-4D8B-A9D6-604AA03B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C863-4C28-436D-A529-4F230603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88B3-2754-4BA7-8CD8-FB185219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FE7E-26F0-44B6-A6D6-DE91897E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E4F7-00CE-40E8-B34A-0A283C3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E1D6-0172-4709-A42C-02054EC8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A7BE-B32C-44EA-95BF-0079DE00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88B4-7336-41F2-B42F-24390406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DDA9-A6B0-4ED5-8897-CC961661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3F0B-70E7-4F05-B96D-16AD3D8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60E66-2ACC-46A3-87DD-A2B22CD1E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39CE-FC55-4C34-B7DE-63AD4178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3723-91B1-40CC-8F55-12BE744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1934-86D8-42F5-BE1C-ADB60358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EF5D-4721-4272-B566-FB44D6D6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25C1-ED4C-410F-8379-756C766A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9F5E-2D68-43AE-BFB6-29526C12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A2DB-1DF0-411B-9638-42E4FD0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303C-E22E-42C8-971F-7250FF4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E9E2-0443-425B-ABAB-DC790DB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D98-27B8-406A-B57C-5D83C1C1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1F01-7CE3-4A0A-8F58-56757A04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EB33-DD82-4331-8EB4-F94EE90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F9FB-041B-4697-AB91-73893F06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55E8-D5E5-423B-985E-EF37A9A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5187-A9AE-46AE-8BA6-F9F9DCD2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B8B5-833F-430C-B80C-A1C33AA82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5EE58-9970-42D0-B41F-104D63F3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E82A-BE8F-4806-9FD2-0F161E30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BB8A-48B9-4302-AF6E-A6D31B5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29B0-A6F4-4CC1-84AB-A188695C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EFF-B24A-4EE5-BA93-AD0A2DC3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0779-57B3-475E-B86C-B59604A0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F740-2EAC-4946-B448-4D1F88E83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0123-7965-4D6F-A0CB-F667F310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9285-930C-4517-A141-02D0D6C2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D0094-FD7E-4565-90AA-5F905E23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3AC03-4D45-4B83-9550-ACDAF73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8A773-CB25-431E-8D0A-5E6AE87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2B75-E2B1-4EB8-B891-C882E39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B6D7C-B694-4812-8E23-1FBD0FEB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7068F-3114-4DFA-B034-66799A94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3201-480D-47FF-A189-D5D45DD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D4B6-F923-416F-8290-3438F63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07E5-0643-4AC7-81A0-8A07C353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8326-036D-4D3D-9798-C41357C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059E-1F3F-4388-AAAA-3A7280E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EE73-AFC9-44FC-8003-FB406F07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0169-8ABB-4779-9C91-E1F023D7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DE8B-0FB7-4DDE-9BB9-E23AB8B0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6810-BB77-4396-9CAB-F138EC0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D5F3-94DE-424D-8255-129D446B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35D8-A94E-418A-A508-F2ACFF39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BEFB7-8417-4E22-B77A-5DB6BCB0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6486-C781-4116-BB9C-9707EBD1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6567-49BC-483C-9941-DE047637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7612-4493-4D0A-931D-AFD191F6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985A-7C87-4AE5-A746-BD48681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13173-FFB9-4A73-A4F8-E3AFD75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4AE-E534-49C3-B5C6-F1C0430F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1779-4B03-4A96-977B-3710CBB57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2640-0ADC-4303-AF0D-362018433BB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B269-1C95-475B-91E4-E5AA2D7CA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CAB1-77D2-4EDA-BABC-95B8F186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455-27CC-4A0B-9DFF-102E875E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Sep10 Quick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EAB1-518A-495A-9E0F-6750673C5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092B-9FAC-4525-9DA4-39ABC28A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4BDD-BDA6-4CF3-8CEF-636B3A48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better your submissions are, the faster I can grade them</a:t>
            </a:r>
          </a:p>
          <a:p>
            <a:pPr lvl="1"/>
            <a:r>
              <a:rPr lang="en-US" dirty="0"/>
              <a:t>If you have information wrong, I have to write it on your paper</a:t>
            </a:r>
          </a:p>
          <a:p>
            <a:pPr lvl="1"/>
            <a:r>
              <a:rPr lang="en-US" dirty="0"/>
              <a:t>Grading the same mistake over and over takes too much time</a:t>
            </a:r>
          </a:p>
          <a:p>
            <a:r>
              <a:rPr lang="en-US" dirty="0"/>
              <a:t>THE REFLECTION DOES NOT MEAN WRITE THE FRONT OF THE DOCPAC ON THE BACK.</a:t>
            </a:r>
          </a:p>
          <a:p>
            <a:r>
              <a:rPr lang="en-US" dirty="0"/>
              <a:t>All assignments must be done. Full stop.</a:t>
            </a:r>
          </a:p>
          <a:p>
            <a:pPr lvl="1"/>
            <a:r>
              <a:rPr lang="en-US" dirty="0"/>
              <a:t>We have quarterly </a:t>
            </a:r>
            <a:r>
              <a:rPr lang="en-US" dirty="0" err="1"/>
              <a:t>DocPac</a:t>
            </a:r>
            <a:r>
              <a:rPr lang="en-US" dirty="0"/>
              <a:t> reviews. You will get penalized five times for one missing assignment.</a:t>
            </a:r>
          </a:p>
          <a:p>
            <a:r>
              <a:rPr lang="en-US" dirty="0"/>
              <a:t>Email me if you cannot submit a </a:t>
            </a:r>
            <a:r>
              <a:rPr lang="en-US" dirty="0" err="1"/>
              <a:t>DocPac</a:t>
            </a:r>
            <a:r>
              <a:rPr lang="en-US" dirty="0"/>
              <a:t> on time for any reason.</a:t>
            </a:r>
          </a:p>
        </p:txBody>
      </p:sp>
    </p:spTree>
    <p:extLst>
      <p:ext uri="{BB962C8B-B14F-4D97-AF65-F5344CB8AC3E}">
        <p14:creationId xmlns:p14="http://schemas.microsoft.com/office/powerpoint/2010/main" val="116193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BDBA-5DFF-4BCE-BD63-3276A13C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Team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A6AA-216C-43A8-9963-329B3C0C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60% of submissions got this wrong.</a:t>
            </a:r>
          </a:p>
          <a:p>
            <a:r>
              <a:rPr lang="en-US" dirty="0"/>
              <a:t>Do not forget you are on a team.</a:t>
            </a:r>
          </a:p>
          <a:p>
            <a:pPr marL="457200" lvl="1" indent="0">
              <a:buNone/>
            </a:pPr>
            <a:r>
              <a:rPr lang="en-US" dirty="0"/>
              <a:t>Your teammates are submitting better work than you</a:t>
            </a:r>
          </a:p>
        </p:txBody>
      </p:sp>
    </p:spTree>
    <p:extLst>
      <p:ext uri="{BB962C8B-B14F-4D97-AF65-F5344CB8AC3E}">
        <p14:creationId xmlns:p14="http://schemas.microsoft.com/office/powerpoint/2010/main" val="42431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D027-D11E-404D-B5E3-48689089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and Portfolios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18C8-6D2D-4026-8EC6-2304C019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  <a:p>
            <a:r>
              <a:rPr lang="en-US" dirty="0"/>
              <a:t>Requires explanation</a:t>
            </a:r>
          </a:p>
          <a:p>
            <a:pPr lvl="1"/>
            <a:r>
              <a:rPr lang="en-US" dirty="0"/>
              <a:t>“Open file, type this” is not enough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Initiliazing</a:t>
            </a:r>
            <a:r>
              <a:rPr lang="en-US" dirty="0"/>
              <a:t> Nodejs Project” is not just making one file</a:t>
            </a:r>
          </a:p>
          <a:p>
            <a:pPr lvl="2"/>
            <a:r>
              <a:rPr lang="en-US" dirty="0"/>
              <a:t>DO RESEARCH</a:t>
            </a:r>
          </a:p>
          <a:p>
            <a:r>
              <a:rPr lang="en-US" dirty="0"/>
              <a:t>Before you submit your work, ask yourself “Would I take this to an interview?”</a:t>
            </a:r>
          </a:p>
          <a:p>
            <a:r>
              <a:rPr lang="en-US" dirty="0"/>
              <a:t>If it’s not interesting, make it pretty</a:t>
            </a:r>
          </a:p>
        </p:txBody>
      </p:sp>
    </p:spTree>
    <p:extLst>
      <p:ext uri="{BB962C8B-B14F-4D97-AF65-F5344CB8AC3E}">
        <p14:creationId xmlns:p14="http://schemas.microsoft.com/office/powerpoint/2010/main" val="28524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D4E2-8BE5-4790-8CFE-16CCF020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1A82-C1F8-46F6-AEDB-A8524EBE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done.</a:t>
            </a:r>
          </a:p>
        </p:txBody>
      </p:sp>
    </p:spTree>
    <p:extLst>
      <p:ext uri="{BB962C8B-B14F-4D97-AF65-F5344CB8AC3E}">
        <p14:creationId xmlns:p14="http://schemas.microsoft.com/office/powerpoint/2010/main" val="32863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F213-48BF-4C4E-A161-DA51907D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dirty="0" err="1"/>
              <a:t>muh</a:t>
            </a:r>
            <a:r>
              <a:rPr lang="en-US" dirty="0"/>
              <a:t> music!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C578-D1F8-47FD-AE3F-F0C1428F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MMMMHHH, don’t care.</a:t>
            </a:r>
          </a:p>
          <a:p>
            <a:r>
              <a:rPr lang="en-US" dirty="0"/>
              <a:t>I am much more willing to overlook cellphones, games, and music of students who complete their work diligently and on time.</a:t>
            </a:r>
          </a:p>
        </p:txBody>
      </p:sp>
    </p:spTree>
    <p:extLst>
      <p:ext uri="{BB962C8B-B14F-4D97-AF65-F5344CB8AC3E}">
        <p14:creationId xmlns:p14="http://schemas.microsoft.com/office/powerpoint/2010/main" val="42392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220A-AF4A-4E78-B094-8A55A2EA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my mom is texting 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BD52-3CD3-44DA-8D65-467E685F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care if it’s God. They know better.</a:t>
            </a:r>
          </a:p>
          <a:p>
            <a:r>
              <a:rPr lang="en-US" dirty="0"/>
              <a:t>I will call them and tell them this myself.</a:t>
            </a:r>
          </a:p>
        </p:txBody>
      </p:sp>
    </p:spTree>
    <p:extLst>
      <p:ext uri="{BB962C8B-B14F-4D97-AF65-F5344CB8AC3E}">
        <p14:creationId xmlns:p14="http://schemas.microsoft.com/office/powerpoint/2010/main" val="12799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FCA1-813D-442D-BF8B-EA9A64F7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 this class like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3664-A9F7-4120-A94A-5394F061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if you don’t, you probably won’t have one when you leave school.</a:t>
            </a:r>
          </a:p>
        </p:txBody>
      </p:sp>
    </p:spTree>
    <p:extLst>
      <p:ext uri="{BB962C8B-B14F-4D97-AF65-F5344CB8AC3E}">
        <p14:creationId xmlns:p14="http://schemas.microsoft.com/office/powerpoint/2010/main" val="41299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273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Sep10 Quick Review</vt:lpstr>
      <vt:lpstr>Grading</vt:lpstr>
      <vt:lpstr>What Team are you?</vt:lpstr>
      <vt:lpstr>Notebooks and Portfolios</vt:lpstr>
      <vt:lpstr>Cell Phones</vt:lpstr>
      <vt:lpstr>But muh music!</vt:lpstr>
      <vt:lpstr>But my mom is texting me.</vt:lpstr>
      <vt:lpstr>Treat this class like a job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Sep10 Quick Review</dc:title>
  <dc:creator>Chris Smith</dc:creator>
  <cp:lastModifiedBy>Chris Smith</cp:lastModifiedBy>
  <cp:revision>4</cp:revision>
  <dcterms:created xsi:type="dcterms:W3CDTF">2021-09-13T12:21:22Z</dcterms:created>
  <dcterms:modified xsi:type="dcterms:W3CDTF">2021-09-15T11:54:13Z</dcterms:modified>
</cp:coreProperties>
</file>