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7" r:id="rId6"/>
    <p:sldId id="264" r:id="rId7"/>
    <p:sldId id="265" r:id="rId8"/>
    <p:sldId id="266" r:id="rId9"/>
    <p:sldId id="276" r:id="rId10"/>
    <p:sldId id="263" r:id="rId11"/>
    <p:sldId id="268" r:id="rId12"/>
    <p:sldId id="270" r:id="rId13"/>
    <p:sldId id="271" r:id="rId14"/>
    <p:sldId id="272" r:id="rId15"/>
    <p:sldId id="273" r:id="rId16"/>
    <p:sldId id="269" r:id="rId17"/>
    <p:sldId id="274" r:id="rId18"/>
    <p:sldId id="275" r:id="rId19"/>
    <p:sldId id="278" r:id="rId20"/>
    <p:sldId id="26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7" r:id="rId29"/>
    <p:sldId id="288" r:id="rId30"/>
    <p:sldId id="289" r:id="rId31"/>
    <p:sldId id="286" r:id="rId32"/>
    <p:sldId id="29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BCDF6F-2330-4DAF-BA3A-CC418D4738BE}" v="636" dt="2022-02-27T21:32:17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CHRISTOPHER" userId="dd7fc2d5-9988-40ef-9498-c94fd49fd9a4" providerId="ADAL" clId="{A4BCDF6F-2330-4DAF-BA3A-CC418D4738BE}"/>
    <pc:docChg chg="undo custSel addSld delSld modSld sldOrd">
      <pc:chgData name="SMITH, CHRISTOPHER" userId="dd7fc2d5-9988-40ef-9498-c94fd49fd9a4" providerId="ADAL" clId="{A4BCDF6F-2330-4DAF-BA3A-CC418D4738BE}" dt="2022-02-27T21:54:19.381" v="11147" actId="20577"/>
      <pc:docMkLst>
        <pc:docMk/>
      </pc:docMkLst>
      <pc:sldChg chg="del">
        <pc:chgData name="SMITH, CHRISTOPHER" userId="dd7fc2d5-9988-40ef-9498-c94fd49fd9a4" providerId="ADAL" clId="{A4BCDF6F-2330-4DAF-BA3A-CC418D4738BE}" dt="2022-02-27T20:02:03.911" v="4" actId="47"/>
        <pc:sldMkLst>
          <pc:docMk/>
          <pc:sldMk cId="2507572621" sldId="257"/>
        </pc:sldMkLst>
      </pc:sldChg>
      <pc:sldChg chg="del">
        <pc:chgData name="SMITH, CHRISTOPHER" userId="dd7fc2d5-9988-40ef-9498-c94fd49fd9a4" providerId="ADAL" clId="{A4BCDF6F-2330-4DAF-BA3A-CC418D4738BE}" dt="2022-02-27T20:04:18.172" v="237" actId="47"/>
        <pc:sldMkLst>
          <pc:docMk/>
          <pc:sldMk cId="1424444010" sldId="258"/>
        </pc:sldMkLst>
      </pc:sldChg>
      <pc:sldChg chg="del">
        <pc:chgData name="SMITH, CHRISTOPHER" userId="dd7fc2d5-9988-40ef-9498-c94fd49fd9a4" providerId="ADAL" clId="{A4BCDF6F-2330-4DAF-BA3A-CC418D4738BE}" dt="2022-02-27T20:02:03.132" v="3" actId="47"/>
        <pc:sldMkLst>
          <pc:docMk/>
          <pc:sldMk cId="1215748744" sldId="259"/>
        </pc:sldMkLst>
      </pc:sldChg>
      <pc:sldChg chg="del">
        <pc:chgData name="SMITH, CHRISTOPHER" userId="dd7fc2d5-9988-40ef-9498-c94fd49fd9a4" providerId="ADAL" clId="{A4BCDF6F-2330-4DAF-BA3A-CC418D4738BE}" dt="2022-02-27T20:02:00.665" v="0" actId="47"/>
        <pc:sldMkLst>
          <pc:docMk/>
          <pc:sldMk cId="3057571475" sldId="260"/>
        </pc:sldMkLst>
      </pc:sldChg>
      <pc:sldChg chg="del">
        <pc:chgData name="SMITH, CHRISTOPHER" userId="dd7fc2d5-9988-40ef-9498-c94fd49fd9a4" providerId="ADAL" clId="{A4BCDF6F-2330-4DAF-BA3A-CC418D4738BE}" dt="2022-02-27T20:02:02.103" v="2" actId="47"/>
        <pc:sldMkLst>
          <pc:docMk/>
          <pc:sldMk cId="1700104824" sldId="261"/>
        </pc:sldMkLst>
      </pc:sldChg>
      <pc:sldChg chg="del">
        <pc:chgData name="SMITH, CHRISTOPHER" userId="dd7fc2d5-9988-40ef-9498-c94fd49fd9a4" providerId="ADAL" clId="{A4BCDF6F-2330-4DAF-BA3A-CC418D4738BE}" dt="2022-02-27T20:02:01.457" v="1" actId="47"/>
        <pc:sldMkLst>
          <pc:docMk/>
          <pc:sldMk cId="279129629" sldId="262"/>
        </pc:sldMkLst>
      </pc:sldChg>
      <pc:sldChg chg="modSp mod modAnim">
        <pc:chgData name="SMITH, CHRISTOPHER" userId="dd7fc2d5-9988-40ef-9498-c94fd49fd9a4" providerId="ADAL" clId="{A4BCDF6F-2330-4DAF-BA3A-CC418D4738BE}" dt="2022-02-27T21:24:43.955" v="7218" actId="20577"/>
        <pc:sldMkLst>
          <pc:docMk/>
          <pc:sldMk cId="689825584" sldId="263"/>
        </pc:sldMkLst>
        <pc:spChg chg="mod">
          <ac:chgData name="SMITH, CHRISTOPHER" userId="dd7fc2d5-9988-40ef-9498-c94fd49fd9a4" providerId="ADAL" clId="{A4BCDF6F-2330-4DAF-BA3A-CC418D4738BE}" dt="2022-02-27T20:03:06.808" v="93" actId="20577"/>
          <ac:spMkLst>
            <pc:docMk/>
            <pc:sldMk cId="689825584" sldId="263"/>
            <ac:spMk id="2" creationId="{B38183FB-ABB9-4B2D-B6EC-26C688D49BD7}"/>
          </ac:spMkLst>
        </pc:spChg>
        <pc:spChg chg="mod">
          <ac:chgData name="SMITH, CHRISTOPHER" userId="dd7fc2d5-9988-40ef-9498-c94fd49fd9a4" providerId="ADAL" clId="{A4BCDF6F-2330-4DAF-BA3A-CC418D4738BE}" dt="2022-02-27T21:24:43.955" v="7218" actId="20577"/>
          <ac:spMkLst>
            <pc:docMk/>
            <pc:sldMk cId="689825584" sldId="263"/>
            <ac:spMk id="3" creationId="{C3487442-AAD4-4D34-82C2-90BCA69B3D67}"/>
          </ac:spMkLst>
        </pc:spChg>
      </pc:sldChg>
      <pc:sldChg chg="del">
        <pc:chgData name="SMITH, CHRISTOPHER" userId="dd7fc2d5-9988-40ef-9498-c94fd49fd9a4" providerId="ADAL" clId="{A4BCDF6F-2330-4DAF-BA3A-CC418D4738BE}" dt="2022-02-27T20:04:15.026" v="236" actId="47"/>
        <pc:sldMkLst>
          <pc:docMk/>
          <pc:sldMk cId="273950689" sldId="264"/>
        </pc:sldMkLst>
      </pc:sldChg>
      <pc:sldChg chg="modSp new mod ord">
        <pc:chgData name="SMITH, CHRISTOPHER" userId="dd7fc2d5-9988-40ef-9498-c94fd49fd9a4" providerId="ADAL" clId="{A4BCDF6F-2330-4DAF-BA3A-CC418D4738BE}" dt="2022-02-27T20:25:51.119" v="1176" actId="20577"/>
        <pc:sldMkLst>
          <pc:docMk/>
          <pc:sldMk cId="4169265430" sldId="264"/>
        </pc:sldMkLst>
        <pc:spChg chg="mod">
          <ac:chgData name="SMITH, CHRISTOPHER" userId="dd7fc2d5-9988-40ef-9498-c94fd49fd9a4" providerId="ADAL" clId="{A4BCDF6F-2330-4DAF-BA3A-CC418D4738BE}" dt="2022-02-27T20:19:42.263" v="715" actId="20577"/>
          <ac:spMkLst>
            <pc:docMk/>
            <pc:sldMk cId="4169265430" sldId="264"/>
            <ac:spMk id="2" creationId="{266F4D9C-8850-40AC-AB57-67557E0AB60B}"/>
          </ac:spMkLst>
        </pc:spChg>
        <pc:spChg chg="mod">
          <ac:chgData name="SMITH, CHRISTOPHER" userId="dd7fc2d5-9988-40ef-9498-c94fd49fd9a4" providerId="ADAL" clId="{A4BCDF6F-2330-4DAF-BA3A-CC418D4738BE}" dt="2022-02-27T20:25:51.119" v="1176" actId="20577"/>
          <ac:spMkLst>
            <pc:docMk/>
            <pc:sldMk cId="4169265430" sldId="264"/>
            <ac:spMk id="3" creationId="{CAB66B1E-DCF9-43D3-90A2-5FF2C28509D7}"/>
          </ac:spMkLst>
        </pc:spChg>
      </pc:sldChg>
      <pc:sldChg chg="modSp new mod">
        <pc:chgData name="SMITH, CHRISTOPHER" userId="dd7fc2d5-9988-40ef-9498-c94fd49fd9a4" providerId="ADAL" clId="{A4BCDF6F-2330-4DAF-BA3A-CC418D4738BE}" dt="2022-02-27T20:32:55.841" v="1737" actId="20577"/>
        <pc:sldMkLst>
          <pc:docMk/>
          <pc:sldMk cId="90982063" sldId="265"/>
        </pc:sldMkLst>
        <pc:spChg chg="mod">
          <ac:chgData name="SMITH, CHRISTOPHER" userId="dd7fc2d5-9988-40ef-9498-c94fd49fd9a4" providerId="ADAL" clId="{A4BCDF6F-2330-4DAF-BA3A-CC418D4738BE}" dt="2022-02-27T20:25:23.728" v="1101" actId="20577"/>
          <ac:spMkLst>
            <pc:docMk/>
            <pc:sldMk cId="90982063" sldId="265"/>
            <ac:spMk id="2" creationId="{1D9CA010-E70C-477C-8D98-1A0C0F30159E}"/>
          </ac:spMkLst>
        </pc:spChg>
        <pc:spChg chg="mod">
          <ac:chgData name="SMITH, CHRISTOPHER" userId="dd7fc2d5-9988-40ef-9498-c94fd49fd9a4" providerId="ADAL" clId="{A4BCDF6F-2330-4DAF-BA3A-CC418D4738BE}" dt="2022-02-27T20:32:55.841" v="1737" actId="20577"/>
          <ac:spMkLst>
            <pc:docMk/>
            <pc:sldMk cId="90982063" sldId="265"/>
            <ac:spMk id="3" creationId="{913916F7-C979-42D1-BDFD-4E7C10EB886B}"/>
          </ac:spMkLst>
        </pc:spChg>
      </pc:sldChg>
      <pc:sldChg chg="modSp new mod">
        <pc:chgData name="SMITH, CHRISTOPHER" userId="dd7fc2d5-9988-40ef-9498-c94fd49fd9a4" providerId="ADAL" clId="{A4BCDF6F-2330-4DAF-BA3A-CC418D4738BE}" dt="2022-02-27T20:42:39.409" v="2683" actId="20577"/>
        <pc:sldMkLst>
          <pc:docMk/>
          <pc:sldMk cId="1724910602" sldId="266"/>
        </pc:sldMkLst>
        <pc:spChg chg="mod">
          <ac:chgData name="SMITH, CHRISTOPHER" userId="dd7fc2d5-9988-40ef-9498-c94fd49fd9a4" providerId="ADAL" clId="{A4BCDF6F-2330-4DAF-BA3A-CC418D4738BE}" dt="2022-02-27T20:33:24.905" v="1747" actId="20577"/>
          <ac:spMkLst>
            <pc:docMk/>
            <pc:sldMk cId="1724910602" sldId="266"/>
            <ac:spMk id="2" creationId="{3BB23DDD-D24B-4A82-9CBD-CA7A8F83223E}"/>
          </ac:spMkLst>
        </pc:spChg>
        <pc:spChg chg="mod">
          <ac:chgData name="SMITH, CHRISTOPHER" userId="dd7fc2d5-9988-40ef-9498-c94fd49fd9a4" providerId="ADAL" clId="{A4BCDF6F-2330-4DAF-BA3A-CC418D4738BE}" dt="2022-02-27T20:42:39.409" v="2683" actId="20577"/>
          <ac:spMkLst>
            <pc:docMk/>
            <pc:sldMk cId="1724910602" sldId="266"/>
            <ac:spMk id="3" creationId="{2D47D968-CA13-4BE6-BF03-39662B020F70}"/>
          </ac:spMkLst>
        </pc:spChg>
      </pc:sldChg>
      <pc:sldChg chg="modSp new mod ord">
        <pc:chgData name="SMITH, CHRISTOPHER" userId="dd7fc2d5-9988-40ef-9498-c94fd49fd9a4" providerId="ADAL" clId="{A4BCDF6F-2330-4DAF-BA3A-CC418D4738BE}" dt="2022-02-27T21:36:26.869" v="8730" actId="20577"/>
        <pc:sldMkLst>
          <pc:docMk/>
          <pc:sldMk cId="2696630280" sldId="267"/>
        </pc:sldMkLst>
        <pc:spChg chg="mod">
          <ac:chgData name="SMITH, CHRISTOPHER" userId="dd7fc2d5-9988-40ef-9498-c94fd49fd9a4" providerId="ADAL" clId="{A4BCDF6F-2330-4DAF-BA3A-CC418D4738BE}" dt="2022-02-27T20:42:49.851" v="2694" actId="20577"/>
          <ac:spMkLst>
            <pc:docMk/>
            <pc:sldMk cId="2696630280" sldId="267"/>
            <ac:spMk id="2" creationId="{186CDB15-FFB5-4157-8D03-A46C6EBCBFF2}"/>
          </ac:spMkLst>
        </pc:spChg>
        <pc:spChg chg="mod">
          <ac:chgData name="SMITH, CHRISTOPHER" userId="dd7fc2d5-9988-40ef-9498-c94fd49fd9a4" providerId="ADAL" clId="{A4BCDF6F-2330-4DAF-BA3A-CC418D4738BE}" dt="2022-02-27T21:36:26.869" v="8730" actId="20577"/>
          <ac:spMkLst>
            <pc:docMk/>
            <pc:sldMk cId="2696630280" sldId="267"/>
            <ac:spMk id="3" creationId="{1969447E-5719-4944-998E-AC272FBC3AE6}"/>
          </ac:spMkLst>
        </pc:spChg>
      </pc:sldChg>
      <pc:sldChg chg="modSp new mod">
        <pc:chgData name="SMITH, CHRISTOPHER" userId="dd7fc2d5-9988-40ef-9498-c94fd49fd9a4" providerId="ADAL" clId="{A4BCDF6F-2330-4DAF-BA3A-CC418D4738BE}" dt="2022-02-27T20:53:29.064" v="3895" actId="20577"/>
        <pc:sldMkLst>
          <pc:docMk/>
          <pc:sldMk cId="1386715285" sldId="268"/>
        </pc:sldMkLst>
        <pc:spChg chg="mod">
          <ac:chgData name="SMITH, CHRISTOPHER" userId="dd7fc2d5-9988-40ef-9498-c94fd49fd9a4" providerId="ADAL" clId="{A4BCDF6F-2330-4DAF-BA3A-CC418D4738BE}" dt="2022-02-27T20:43:33.864" v="2732" actId="20577"/>
          <ac:spMkLst>
            <pc:docMk/>
            <pc:sldMk cId="1386715285" sldId="268"/>
            <ac:spMk id="2" creationId="{DAF0F5DC-D093-4F69-B973-D4ABBEF98B91}"/>
          </ac:spMkLst>
        </pc:spChg>
        <pc:spChg chg="mod">
          <ac:chgData name="SMITH, CHRISTOPHER" userId="dd7fc2d5-9988-40ef-9498-c94fd49fd9a4" providerId="ADAL" clId="{A4BCDF6F-2330-4DAF-BA3A-CC418D4738BE}" dt="2022-02-27T20:53:29.064" v="3895" actId="20577"/>
          <ac:spMkLst>
            <pc:docMk/>
            <pc:sldMk cId="1386715285" sldId="268"/>
            <ac:spMk id="3" creationId="{A658A4B0-338E-4B9F-B61F-3AF716FAB7DC}"/>
          </ac:spMkLst>
        </pc:spChg>
      </pc:sldChg>
      <pc:sldChg chg="modSp new mod">
        <pc:chgData name="SMITH, CHRISTOPHER" userId="dd7fc2d5-9988-40ef-9498-c94fd49fd9a4" providerId="ADAL" clId="{A4BCDF6F-2330-4DAF-BA3A-CC418D4738BE}" dt="2022-02-27T21:01:39.696" v="4841" actId="20577"/>
        <pc:sldMkLst>
          <pc:docMk/>
          <pc:sldMk cId="1250056142" sldId="269"/>
        </pc:sldMkLst>
        <pc:spChg chg="mod">
          <ac:chgData name="SMITH, CHRISTOPHER" userId="dd7fc2d5-9988-40ef-9498-c94fd49fd9a4" providerId="ADAL" clId="{A4BCDF6F-2330-4DAF-BA3A-CC418D4738BE}" dt="2022-02-27T20:58:49.787" v="4473" actId="20577"/>
          <ac:spMkLst>
            <pc:docMk/>
            <pc:sldMk cId="1250056142" sldId="269"/>
            <ac:spMk id="2" creationId="{D6ED370F-995D-4B9B-AD85-D5C7AAAB97B2}"/>
          </ac:spMkLst>
        </pc:spChg>
        <pc:spChg chg="mod">
          <ac:chgData name="SMITH, CHRISTOPHER" userId="dd7fc2d5-9988-40ef-9498-c94fd49fd9a4" providerId="ADAL" clId="{A4BCDF6F-2330-4DAF-BA3A-CC418D4738BE}" dt="2022-02-27T21:01:39.696" v="4841" actId="20577"/>
          <ac:spMkLst>
            <pc:docMk/>
            <pc:sldMk cId="1250056142" sldId="269"/>
            <ac:spMk id="3" creationId="{4B4B9775-2698-4488-824D-5C224DB5D88B}"/>
          </ac:spMkLst>
        </pc:spChg>
      </pc:sldChg>
      <pc:sldChg chg="modSp new mod">
        <pc:chgData name="SMITH, CHRISTOPHER" userId="dd7fc2d5-9988-40ef-9498-c94fd49fd9a4" providerId="ADAL" clId="{A4BCDF6F-2330-4DAF-BA3A-CC418D4738BE}" dt="2022-02-27T21:07:06.167" v="5696" actId="20577"/>
        <pc:sldMkLst>
          <pc:docMk/>
          <pc:sldMk cId="654843008" sldId="270"/>
        </pc:sldMkLst>
        <pc:spChg chg="mod">
          <ac:chgData name="SMITH, CHRISTOPHER" userId="dd7fc2d5-9988-40ef-9498-c94fd49fd9a4" providerId="ADAL" clId="{A4BCDF6F-2330-4DAF-BA3A-CC418D4738BE}" dt="2022-02-27T21:02:44.705" v="4882" actId="20577"/>
          <ac:spMkLst>
            <pc:docMk/>
            <pc:sldMk cId="654843008" sldId="270"/>
            <ac:spMk id="2" creationId="{D53A7FC3-BBDA-4FBA-B229-9EF7DEAFC462}"/>
          </ac:spMkLst>
        </pc:spChg>
        <pc:spChg chg="mod">
          <ac:chgData name="SMITH, CHRISTOPHER" userId="dd7fc2d5-9988-40ef-9498-c94fd49fd9a4" providerId="ADAL" clId="{A4BCDF6F-2330-4DAF-BA3A-CC418D4738BE}" dt="2022-02-27T21:07:06.167" v="5696" actId="20577"/>
          <ac:spMkLst>
            <pc:docMk/>
            <pc:sldMk cId="654843008" sldId="270"/>
            <ac:spMk id="3" creationId="{6BC7C4EE-A133-42D9-B7E6-9B6328B96DD5}"/>
          </ac:spMkLst>
        </pc:spChg>
      </pc:sldChg>
      <pc:sldChg chg="addSp delSp modSp new mod">
        <pc:chgData name="SMITH, CHRISTOPHER" userId="dd7fc2d5-9988-40ef-9498-c94fd49fd9a4" providerId="ADAL" clId="{A4BCDF6F-2330-4DAF-BA3A-CC418D4738BE}" dt="2022-02-27T21:10:20.148" v="5730" actId="1076"/>
        <pc:sldMkLst>
          <pc:docMk/>
          <pc:sldMk cId="4072604284" sldId="271"/>
        </pc:sldMkLst>
        <pc:spChg chg="del mod">
          <ac:chgData name="SMITH, CHRISTOPHER" userId="dd7fc2d5-9988-40ef-9498-c94fd49fd9a4" providerId="ADAL" clId="{A4BCDF6F-2330-4DAF-BA3A-CC418D4738BE}" dt="2022-02-27T21:09:35.680" v="5720" actId="478"/>
          <ac:spMkLst>
            <pc:docMk/>
            <pc:sldMk cId="4072604284" sldId="271"/>
            <ac:spMk id="2" creationId="{DFA92A5E-596F-4103-ACD9-7316B34638C2}"/>
          </ac:spMkLst>
        </pc:spChg>
        <pc:spChg chg="del">
          <ac:chgData name="SMITH, CHRISTOPHER" userId="dd7fc2d5-9988-40ef-9498-c94fd49fd9a4" providerId="ADAL" clId="{A4BCDF6F-2330-4DAF-BA3A-CC418D4738BE}" dt="2022-02-27T21:09:13.205" v="5715"/>
          <ac:spMkLst>
            <pc:docMk/>
            <pc:sldMk cId="4072604284" sldId="271"/>
            <ac:spMk id="3" creationId="{3BDF70E5-534D-45A2-A471-AA7F9EFD576A}"/>
          </ac:spMkLst>
        </pc:spChg>
        <pc:spChg chg="add del mod">
          <ac:chgData name="SMITH, CHRISTOPHER" userId="dd7fc2d5-9988-40ef-9498-c94fd49fd9a4" providerId="ADAL" clId="{A4BCDF6F-2330-4DAF-BA3A-CC418D4738BE}" dt="2022-02-27T21:09:40.474" v="5721" actId="21"/>
          <ac:spMkLst>
            <pc:docMk/>
            <pc:sldMk cId="4072604284" sldId="271"/>
            <ac:spMk id="7" creationId="{98576BF4-6C56-4987-8EC6-55416C508A0A}"/>
          </ac:spMkLst>
        </pc:spChg>
        <pc:picChg chg="add mod">
          <ac:chgData name="SMITH, CHRISTOPHER" userId="dd7fc2d5-9988-40ef-9498-c94fd49fd9a4" providerId="ADAL" clId="{A4BCDF6F-2330-4DAF-BA3A-CC418D4738BE}" dt="2022-02-27T21:10:20.148" v="5730" actId="1076"/>
          <ac:picMkLst>
            <pc:docMk/>
            <pc:sldMk cId="4072604284" sldId="271"/>
            <ac:picMk id="5" creationId="{9A5F6BDD-ADC0-4FBC-A3D5-114E76963430}"/>
          </ac:picMkLst>
        </pc:picChg>
      </pc:sldChg>
      <pc:sldChg chg="modSp new mod">
        <pc:chgData name="SMITH, CHRISTOPHER" userId="dd7fc2d5-9988-40ef-9498-c94fd49fd9a4" providerId="ADAL" clId="{A4BCDF6F-2330-4DAF-BA3A-CC418D4738BE}" dt="2022-02-27T21:16:05.652" v="6400" actId="20577"/>
        <pc:sldMkLst>
          <pc:docMk/>
          <pc:sldMk cId="3484125150" sldId="272"/>
        </pc:sldMkLst>
        <pc:spChg chg="mod">
          <ac:chgData name="SMITH, CHRISTOPHER" userId="dd7fc2d5-9988-40ef-9498-c94fd49fd9a4" providerId="ADAL" clId="{A4BCDF6F-2330-4DAF-BA3A-CC418D4738BE}" dt="2022-02-27T21:10:28.473" v="5756" actId="20577"/>
          <ac:spMkLst>
            <pc:docMk/>
            <pc:sldMk cId="3484125150" sldId="272"/>
            <ac:spMk id="2" creationId="{0ED81A38-07DA-4AFB-AAB4-56E66B4367CD}"/>
          </ac:spMkLst>
        </pc:spChg>
        <pc:spChg chg="mod">
          <ac:chgData name="SMITH, CHRISTOPHER" userId="dd7fc2d5-9988-40ef-9498-c94fd49fd9a4" providerId="ADAL" clId="{A4BCDF6F-2330-4DAF-BA3A-CC418D4738BE}" dt="2022-02-27T21:16:05.652" v="6400" actId="20577"/>
          <ac:spMkLst>
            <pc:docMk/>
            <pc:sldMk cId="3484125150" sldId="272"/>
            <ac:spMk id="3" creationId="{DCE5CEFC-20FF-4C92-A6C2-9E664DDE49CC}"/>
          </ac:spMkLst>
        </pc:spChg>
      </pc:sldChg>
      <pc:sldChg chg="add">
        <pc:chgData name="SMITH, CHRISTOPHER" userId="dd7fc2d5-9988-40ef-9498-c94fd49fd9a4" providerId="ADAL" clId="{A4BCDF6F-2330-4DAF-BA3A-CC418D4738BE}" dt="2022-02-27T21:16:23.020" v="6401"/>
        <pc:sldMkLst>
          <pc:docMk/>
          <pc:sldMk cId="1584929109" sldId="273"/>
        </pc:sldMkLst>
      </pc:sldChg>
      <pc:sldChg chg="modSp new mod">
        <pc:chgData name="SMITH, CHRISTOPHER" userId="dd7fc2d5-9988-40ef-9498-c94fd49fd9a4" providerId="ADAL" clId="{A4BCDF6F-2330-4DAF-BA3A-CC418D4738BE}" dt="2022-02-27T21:24:04.198" v="7164" actId="20577"/>
        <pc:sldMkLst>
          <pc:docMk/>
          <pc:sldMk cId="2543056126" sldId="274"/>
        </pc:sldMkLst>
        <pc:spChg chg="mod">
          <ac:chgData name="SMITH, CHRISTOPHER" userId="dd7fc2d5-9988-40ef-9498-c94fd49fd9a4" providerId="ADAL" clId="{A4BCDF6F-2330-4DAF-BA3A-CC418D4738BE}" dt="2022-02-27T21:16:56.888" v="6413" actId="20577"/>
          <ac:spMkLst>
            <pc:docMk/>
            <pc:sldMk cId="2543056126" sldId="274"/>
            <ac:spMk id="2" creationId="{07DCE2E7-8A97-4D85-81AA-FCDBC3DF1BA8}"/>
          </ac:spMkLst>
        </pc:spChg>
        <pc:spChg chg="mod">
          <ac:chgData name="SMITH, CHRISTOPHER" userId="dd7fc2d5-9988-40ef-9498-c94fd49fd9a4" providerId="ADAL" clId="{A4BCDF6F-2330-4DAF-BA3A-CC418D4738BE}" dt="2022-02-27T21:24:04.198" v="7164" actId="20577"/>
          <ac:spMkLst>
            <pc:docMk/>
            <pc:sldMk cId="2543056126" sldId="274"/>
            <ac:spMk id="3" creationId="{5689277A-B52C-46D3-88AF-3A3DAFA1BE1A}"/>
          </ac:spMkLst>
        </pc:spChg>
      </pc:sldChg>
      <pc:sldChg chg="modSp new mod">
        <pc:chgData name="SMITH, CHRISTOPHER" userId="dd7fc2d5-9988-40ef-9498-c94fd49fd9a4" providerId="ADAL" clId="{A4BCDF6F-2330-4DAF-BA3A-CC418D4738BE}" dt="2022-02-27T21:33:28.593" v="8167" actId="27636"/>
        <pc:sldMkLst>
          <pc:docMk/>
          <pc:sldMk cId="3751383985" sldId="275"/>
        </pc:sldMkLst>
        <pc:spChg chg="mod">
          <ac:chgData name="SMITH, CHRISTOPHER" userId="dd7fc2d5-9988-40ef-9498-c94fd49fd9a4" providerId="ADAL" clId="{A4BCDF6F-2330-4DAF-BA3A-CC418D4738BE}" dt="2022-02-27T21:24:13.739" v="7196" actId="20577"/>
          <ac:spMkLst>
            <pc:docMk/>
            <pc:sldMk cId="3751383985" sldId="275"/>
            <ac:spMk id="2" creationId="{AA5526DD-0236-46CE-B070-B7B559E1A0BD}"/>
          </ac:spMkLst>
        </pc:spChg>
        <pc:spChg chg="mod">
          <ac:chgData name="SMITH, CHRISTOPHER" userId="dd7fc2d5-9988-40ef-9498-c94fd49fd9a4" providerId="ADAL" clId="{A4BCDF6F-2330-4DAF-BA3A-CC418D4738BE}" dt="2022-02-27T21:33:28.593" v="8167" actId="27636"/>
          <ac:spMkLst>
            <pc:docMk/>
            <pc:sldMk cId="3751383985" sldId="275"/>
            <ac:spMk id="3" creationId="{D5F75EEA-641F-4050-8F40-8AD584542E15}"/>
          </ac:spMkLst>
        </pc:spChg>
      </pc:sldChg>
      <pc:sldChg chg="addSp delSp modSp new mod ord modClrScheme chgLayout">
        <pc:chgData name="SMITH, CHRISTOPHER" userId="dd7fc2d5-9988-40ef-9498-c94fd49fd9a4" providerId="ADAL" clId="{A4BCDF6F-2330-4DAF-BA3A-CC418D4738BE}" dt="2022-02-27T21:30:27.471" v="7932" actId="20577"/>
        <pc:sldMkLst>
          <pc:docMk/>
          <pc:sldMk cId="2115741306" sldId="276"/>
        </pc:sldMkLst>
        <pc:spChg chg="del mod ord">
          <ac:chgData name="SMITH, CHRISTOPHER" userId="dd7fc2d5-9988-40ef-9498-c94fd49fd9a4" providerId="ADAL" clId="{A4BCDF6F-2330-4DAF-BA3A-CC418D4738BE}" dt="2022-02-27T21:30:24.257" v="7926" actId="700"/>
          <ac:spMkLst>
            <pc:docMk/>
            <pc:sldMk cId="2115741306" sldId="276"/>
            <ac:spMk id="2" creationId="{01C95FA9-7F35-4AF9-8149-18B966166C85}"/>
          </ac:spMkLst>
        </pc:spChg>
        <pc:spChg chg="del mod ord">
          <ac:chgData name="SMITH, CHRISTOPHER" userId="dd7fc2d5-9988-40ef-9498-c94fd49fd9a4" providerId="ADAL" clId="{A4BCDF6F-2330-4DAF-BA3A-CC418D4738BE}" dt="2022-02-27T21:30:24.257" v="7926" actId="700"/>
          <ac:spMkLst>
            <pc:docMk/>
            <pc:sldMk cId="2115741306" sldId="276"/>
            <ac:spMk id="3" creationId="{BDCF2D4E-A2BA-43D4-BA25-CF0CC15EA2F5}"/>
          </ac:spMkLst>
        </pc:spChg>
        <pc:spChg chg="add mod ord">
          <ac:chgData name="SMITH, CHRISTOPHER" userId="dd7fc2d5-9988-40ef-9498-c94fd49fd9a4" providerId="ADAL" clId="{A4BCDF6F-2330-4DAF-BA3A-CC418D4738BE}" dt="2022-02-27T21:30:27.471" v="7932" actId="20577"/>
          <ac:spMkLst>
            <pc:docMk/>
            <pc:sldMk cId="2115741306" sldId="276"/>
            <ac:spMk id="4" creationId="{814BFB6E-7834-4E90-8F3E-E54FD1EEB3E1}"/>
          </ac:spMkLst>
        </pc:spChg>
        <pc:spChg chg="add mod ord">
          <ac:chgData name="SMITH, CHRISTOPHER" userId="dd7fc2d5-9988-40ef-9498-c94fd49fd9a4" providerId="ADAL" clId="{A4BCDF6F-2330-4DAF-BA3A-CC418D4738BE}" dt="2022-02-27T21:30:24.257" v="7926" actId="700"/>
          <ac:spMkLst>
            <pc:docMk/>
            <pc:sldMk cId="2115741306" sldId="276"/>
            <ac:spMk id="5" creationId="{556DB67A-C2B0-4E13-8CC6-5A190D39AAC3}"/>
          </ac:spMkLst>
        </pc:spChg>
      </pc:sldChg>
      <pc:sldChg chg="modSp add mod ord">
        <pc:chgData name="SMITH, CHRISTOPHER" userId="dd7fc2d5-9988-40ef-9498-c94fd49fd9a4" providerId="ADAL" clId="{A4BCDF6F-2330-4DAF-BA3A-CC418D4738BE}" dt="2022-02-27T21:30:38.779" v="7937" actId="20577"/>
        <pc:sldMkLst>
          <pc:docMk/>
          <pc:sldMk cId="1278696310" sldId="277"/>
        </pc:sldMkLst>
        <pc:spChg chg="mod">
          <ac:chgData name="SMITH, CHRISTOPHER" userId="dd7fc2d5-9988-40ef-9498-c94fd49fd9a4" providerId="ADAL" clId="{A4BCDF6F-2330-4DAF-BA3A-CC418D4738BE}" dt="2022-02-27T21:30:38.779" v="7937" actId="20577"/>
          <ac:spMkLst>
            <pc:docMk/>
            <pc:sldMk cId="1278696310" sldId="277"/>
            <ac:spMk id="4" creationId="{814BFB6E-7834-4E90-8F3E-E54FD1EEB3E1}"/>
          </ac:spMkLst>
        </pc:spChg>
      </pc:sldChg>
      <pc:sldChg chg="modSp add mod ord">
        <pc:chgData name="SMITH, CHRISTOPHER" userId="dd7fc2d5-9988-40ef-9498-c94fd49fd9a4" providerId="ADAL" clId="{A4BCDF6F-2330-4DAF-BA3A-CC418D4738BE}" dt="2022-02-27T21:32:24.310" v="7946" actId="20577"/>
        <pc:sldMkLst>
          <pc:docMk/>
          <pc:sldMk cId="611013058" sldId="278"/>
        </pc:sldMkLst>
        <pc:spChg chg="mod">
          <ac:chgData name="SMITH, CHRISTOPHER" userId="dd7fc2d5-9988-40ef-9498-c94fd49fd9a4" providerId="ADAL" clId="{A4BCDF6F-2330-4DAF-BA3A-CC418D4738BE}" dt="2022-02-27T21:32:24.310" v="7946" actId="20577"/>
          <ac:spMkLst>
            <pc:docMk/>
            <pc:sldMk cId="611013058" sldId="278"/>
            <ac:spMk id="4" creationId="{814BFB6E-7834-4E90-8F3E-E54FD1EEB3E1}"/>
          </ac:spMkLst>
        </pc:spChg>
      </pc:sldChg>
      <pc:sldChg chg="modSp new mod">
        <pc:chgData name="SMITH, CHRISTOPHER" userId="dd7fc2d5-9988-40ef-9498-c94fd49fd9a4" providerId="ADAL" clId="{A4BCDF6F-2330-4DAF-BA3A-CC418D4738BE}" dt="2022-02-27T21:41:37.140" v="9490" actId="20577"/>
        <pc:sldMkLst>
          <pc:docMk/>
          <pc:sldMk cId="1451598975" sldId="279"/>
        </pc:sldMkLst>
        <pc:spChg chg="mod">
          <ac:chgData name="SMITH, CHRISTOPHER" userId="dd7fc2d5-9988-40ef-9498-c94fd49fd9a4" providerId="ADAL" clId="{A4BCDF6F-2330-4DAF-BA3A-CC418D4738BE}" dt="2022-02-27T21:36:53.290" v="8778" actId="20577"/>
          <ac:spMkLst>
            <pc:docMk/>
            <pc:sldMk cId="1451598975" sldId="279"/>
            <ac:spMk id="2" creationId="{E2073E01-FC54-4F8E-A04B-7E103F82BA28}"/>
          </ac:spMkLst>
        </pc:spChg>
        <pc:spChg chg="mod">
          <ac:chgData name="SMITH, CHRISTOPHER" userId="dd7fc2d5-9988-40ef-9498-c94fd49fd9a4" providerId="ADAL" clId="{A4BCDF6F-2330-4DAF-BA3A-CC418D4738BE}" dt="2022-02-27T21:41:37.140" v="9490" actId="20577"/>
          <ac:spMkLst>
            <pc:docMk/>
            <pc:sldMk cId="1451598975" sldId="279"/>
            <ac:spMk id="3" creationId="{316E2737-ABBC-469E-8F1E-CB19E8CD9D55}"/>
          </ac:spMkLst>
        </pc:spChg>
      </pc:sldChg>
      <pc:sldChg chg="modSp new mod">
        <pc:chgData name="SMITH, CHRISTOPHER" userId="dd7fc2d5-9988-40ef-9498-c94fd49fd9a4" providerId="ADAL" clId="{A4BCDF6F-2330-4DAF-BA3A-CC418D4738BE}" dt="2022-02-27T21:46:04.061" v="9995" actId="20577"/>
        <pc:sldMkLst>
          <pc:docMk/>
          <pc:sldMk cId="2519579051" sldId="280"/>
        </pc:sldMkLst>
        <pc:spChg chg="mod">
          <ac:chgData name="SMITH, CHRISTOPHER" userId="dd7fc2d5-9988-40ef-9498-c94fd49fd9a4" providerId="ADAL" clId="{A4BCDF6F-2330-4DAF-BA3A-CC418D4738BE}" dt="2022-02-27T21:43:31.406" v="9502" actId="20577"/>
          <ac:spMkLst>
            <pc:docMk/>
            <pc:sldMk cId="2519579051" sldId="280"/>
            <ac:spMk id="2" creationId="{90812C75-4E2F-4369-8C36-719643390272}"/>
          </ac:spMkLst>
        </pc:spChg>
        <pc:spChg chg="mod">
          <ac:chgData name="SMITH, CHRISTOPHER" userId="dd7fc2d5-9988-40ef-9498-c94fd49fd9a4" providerId="ADAL" clId="{A4BCDF6F-2330-4DAF-BA3A-CC418D4738BE}" dt="2022-02-27T21:46:04.061" v="9995" actId="20577"/>
          <ac:spMkLst>
            <pc:docMk/>
            <pc:sldMk cId="2519579051" sldId="280"/>
            <ac:spMk id="3" creationId="{C4A8F0C2-841F-4768-9CED-A04B8835D5C8}"/>
          </ac:spMkLst>
        </pc:spChg>
      </pc:sldChg>
      <pc:sldChg chg="modSp new mod">
        <pc:chgData name="SMITH, CHRISTOPHER" userId="dd7fc2d5-9988-40ef-9498-c94fd49fd9a4" providerId="ADAL" clId="{A4BCDF6F-2330-4DAF-BA3A-CC418D4738BE}" dt="2022-02-27T21:52:03.369" v="11008" actId="20577"/>
        <pc:sldMkLst>
          <pc:docMk/>
          <pc:sldMk cId="1819768935" sldId="281"/>
        </pc:sldMkLst>
        <pc:spChg chg="mod">
          <ac:chgData name="SMITH, CHRISTOPHER" userId="dd7fc2d5-9988-40ef-9498-c94fd49fd9a4" providerId="ADAL" clId="{A4BCDF6F-2330-4DAF-BA3A-CC418D4738BE}" dt="2022-02-27T21:46:18.991" v="10023" actId="20577"/>
          <ac:spMkLst>
            <pc:docMk/>
            <pc:sldMk cId="1819768935" sldId="281"/>
            <ac:spMk id="2" creationId="{8EFB1926-AD30-43E0-B87F-E55D66885926}"/>
          </ac:spMkLst>
        </pc:spChg>
        <pc:spChg chg="mod">
          <ac:chgData name="SMITH, CHRISTOPHER" userId="dd7fc2d5-9988-40ef-9498-c94fd49fd9a4" providerId="ADAL" clId="{A4BCDF6F-2330-4DAF-BA3A-CC418D4738BE}" dt="2022-02-27T21:52:03.369" v="11008" actId="20577"/>
          <ac:spMkLst>
            <pc:docMk/>
            <pc:sldMk cId="1819768935" sldId="281"/>
            <ac:spMk id="3" creationId="{46929FE6-9B88-4789-8BBB-1C5E81B7A8FF}"/>
          </ac:spMkLst>
        </pc:spChg>
      </pc:sldChg>
      <pc:sldChg chg="modSp new mod">
        <pc:chgData name="SMITH, CHRISTOPHER" userId="dd7fc2d5-9988-40ef-9498-c94fd49fd9a4" providerId="ADAL" clId="{A4BCDF6F-2330-4DAF-BA3A-CC418D4738BE}" dt="2022-02-27T21:54:19.381" v="11147" actId="20577"/>
        <pc:sldMkLst>
          <pc:docMk/>
          <pc:sldMk cId="3737898746" sldId="282"/>
        </pc:sldMkLst>
        <pc:spChg chg="mod">
          <ac:chgData name="SMITH, CHRISTOPHER" userId="dd7fc2d5-9988-40ef-9498-c94fd49fd9a4" providerId="ADAL" clId="{A4BCDF6F-2330-4DAF-BA3A-CC418D4738BE}" dt="2022-02-27T21:48:55.269" v="10482" actId="20577"/>
          <ac:spMkLst>
            <pc:docMk/>
            <pc:sldMk cId="3737898746" sldId="282"/>
            <ac:spMk id="2" creationId="{C27E5347-9720-4DC8-A9B4-E67AD2B060D8}"/>
          </ac:spMkLst>
        </pc:spChg>
        <pc:spChg chg="mod">
          <ac:chgData name="SMITH, CHRISTOPHER" userId="dd7fc2d5-9988-40ef-9498-c94fd49fd9a4" providerId="ADAL" clId="{A4BCDF6F-2330-4DAF-BA3A-CC418D4738BE}" dt="2022-02-27T21:54:19.381" v="11147" actId="20577"/>
          <ac:spMkLst>
            <pc:docMk/>
            <pc:sldMk cId="3737898746" sldId="282"/>
            <ac:spMk id="3" creationId="{62C4350D-7CD4-4CFB-A5A9-C17AA2FDBC50}"/>
          </ac:spMkLst>
        </pc:spChg>
      </pc:sldChg>
    </pc:docChg>
  </pc:docChgLst>
  <pc:docChgLst>
    <pc:chgData name="SMITH, CHRISTOPHER" userId="dd7fc2d5-9988-40ef-9498-c94fd49fd9a4" providerId="ADAL" clId="{59E6A48B-EF36-4B79-93D5-64BEB6A4C63E}"/>
    <pc:docChg chg="custSel addSld delSld modSld">
      <pc:chgData name="SMITH, CHRISTOPHER" userId="dd7fc2d5-9988-40ef-9498-c94fd49fd9a4" providerId="ADAL" clId="{59E6A48B-EF36-4B79-93D5-64BEB6A4C63E}" dt="2022-01-31T13:52:35.594" v="2289" actId="20577"/>
      <pc:docMkLst>
        <pc:docMk/>
      </pc:docMkLst>
    </pc:docChg>
  </pc:docChgLst>
  <pc:docChgLst>
    <pc:chgData name="Christopher Smith" userId="dd7fc2d5-9988-40ef-9498-c94fd49fd9a4" providerId="ADAL" clId="{F9EAC55B-E4CB-4EC9-93C5-0BCCD297DE25}"/>
    <pc:docChg chg="custSel modSld">
      <pc:chgData name="Christopher Smith" userId="dd7fc2d5-9988-40ef-9498-c94fd49fd9a4" providerId="ADAL" clId="{F9EAC55B-E4CB-4EC9-93C5-0BCCD297DE25}" dt="2022-02-07T18:41:39.243" v="592"/>
      <pc:docMkLst>
        <pc:docMk/>
      </pc:docMkLst>
    </pc:docChg>
  </pc:docChgLst>
  <pc:docChgLst>
    <pc:chgData name="Christopher Smith" userId="dd7fc2d5-9988-40ef-9498-c94fd49fd9a4" providerId="ADAL" clId="{C276C02F-050A-4F17-94C1-E5D14F895005}"/>
    <pc:docChg chg="custSel addSld delSld modSld">
      <pc:chgData name="Christopher Smith" userId="dd7fc2d5-9988-40ef-9498-c94fd49fd9a4" providerId="ADAL" clId="{C276C02F-050A-4F17-94C1-E5D14F895005}" dt="2022-02-22T13:20:38.303" v="3194"/>
      <pc:docMkLst>
        <pc:docMk/>
      </pc:docMkLst>
      <pc:sldChg chg="del">
        <pc:chgData name="Christopher Smith" userId="dd7fc2d5-9988-40ef-9498-c94fd49fd9a4" providerId="ADAL" clId="{C276C02F-050A-4F17-94C1-E5D14F895005}" dt="2022-02-22T12:40:23.759" v="1" actId="2696"/>
        <pc:sldMkLst>
          <pc:docMk/>
          <pc:sldMk cId="502978060" sldId="257"/>
        </pc:sldMkLst>
      </pc:sldChg>
      <pc:sldChg chg="modSp add modAnim">
        <pc:chgData name="Christopher Smith" userId="dd7fc2d5-9988-40ef-9498-c94fd49fd9a4" providerId="ADAL" clId="{C276C02F-050A-4F17-94C1-E5D14F895005}" dt="2022-02-22T13:20:23.328" v="3187"/>
        <pc:sldMkLst>
          <pc:docMk/>
          <pc:sldMk cId="2507572621" sldId="257"/>
        </pc:sldMkLst>
        <pc:spChg chg="mod">
          <ac:chgData name="Christopher Smith" userId="dd7fc2d5-9988-40ef-9498-c94fd49fd9a4" providerId="ADAL" clId="{C276C02F-050A-4F17-94C1-E5D14F895005}" dt="2022-02-22T12:40:36.091" v="29" actId="20577"/>
          <ac:spMkLst>
            <pc:docMk/>
            <pc:sldMk cId="2507572621" sldId="257"/>
            <ac:spMk id="2" creationId="{D0E77A80-AE59-4CBC-B8D9-CDDDBEAC2587}"/>
          </ac:spMkLst>
        </pc:spChg>
        <pc:spChg chg="mod">
          <ac:chgData name="Christopher Smith" userId="dd7fc2d5-9988-40ef-9498-c94fd49fd9a4" providerId="ADAL" clId="{C276C02F-050A-4F17-94C1-E5D14F895005}" dt="2022-02-22T12:45:22.849" v="634" actId="20577"/>
          <ac:spMkLst>
            <pc:docMk/>
            <pc:sldMk cId="2507572621" sldId="257"/>
            <ac:spMk id="3" creationId="{1AB676AE-FBE7-441C-834B-BFED32916760}"/>
          </ac:spMkLst>
        </pc:spChg>
      </pc:sldChg>
      <pc:sldChg chg="modSp add modAnim">
        <pc:chgData name="Christopher Smith" userId="dd7fc2d5-9988-40ef-9498-c94fd49fd9a4" providerId="ADAL" clId="{C276C02F-050A-4F17-94C1-E5D14F895005}" dt="2022-02-22T13:20:33.913" v="3192"/>
        <pc:sldMkLst>
          <pc:docMk/>
          <pc:sldMk cId="1424444010" sldId="258"/>
        </pc:sldMkLst>
        <pc:spChg chg="mod">
          <ac:chgData name="Christopher Smith" userId="dd7fc2d5-9988-40ef-9498-c94fd49fd9a4" providerId="ADAL" clId="{C276C02F-050A-4F17-94C1-E5D14F895005}" dt="2022-02-22T12:45:37.205" v="646" actId="20577"/>
          <ac:spMkLst>
            <pc:docMk/>
            <pc:sldMk cId="1424444010" sldId="258"/>
            <ac:spMk id="2" creationId="{FCB39660-12BD-4E8B-9AAC-D86B48068251}"/>
          </ac:spMkLst>
        </pc:spChg>
        <pc:spChg chg="mod">
          <ac:chgData name="Christopher Smith" userId="dd7fc2d5-9988-40ef-9498-c94fd49fd9a4" providerId="ADAL" clId="{C276C02F-050A-4F17-94C1-E5D14F895005}" dt="2022-02-22T12:45:50.618" v="679" actId="403"/>
          <ac:spMkLst>
            <pc:docMk/>
            <pc:sldMk cId="1424444010" sldId="258"/>
            <ac:spMk id="3" creationId="{863CB25F-C717-4ACA-8879-3BADDA02FD3B}"/>
          </ac:spMkLst>
        </pc:spChg>
      </pc:sldChg>
      <pc:sldChg chg="del">
        <pc:chgData name="Christopher Smith" userId="dd7fc2d5-9988-40ef-9498-c94fd49fd9a4" providerId="ADAL" clId="{C276C02F-050A-4F17-94C1-E5D14F895005}" dt="2022-02-22T12:40:26.354" v="3" actId="2696"/>
        <pc:sldMkLst>
          <pc:docMk/>
          <pc:sldMk cId="1720946084" sldId="258"/>
        </pc:sldMkLst>
      </pc:sldChg>
      <pc:sldChg chg="modSp add modAnim">
        <pc:chgData name="Christopher Smith" userId="dd7fc2d5-9988-40ef-9498-c94fd49fd9a4" providerId="ADAL" clId="{C276C02F-050A-4F17-94C1-E5D14F895005}" dt="2022-02-22T13:20:25.786" v="3188"/>
        <pc:sldMkLst>
          <pc:docMk/>
          <pc:sldMk cId="1215748744" sldId="259"/>
        </pc:sldMkLst>
        <pc:spChg chg="mod">
          <ac:chgData name="Christopher Smith" userId="dd7fc2d5-9988-40ef-9498-c94fd49fd9a4" providerId="ADAL" clId="{C276C02F-050A-4F17-94C1-E5D14F895005}" dt="2022-02-22T12:46:36.975" v="709" actId="20577"/>
          <ac:spMkLst>
            <pc:docMk/>
            <pc:sldMk cId="1215748744" sldId="259"/>
            <ac:spMk id="2" creationId="{4C11E58D-ED23-4CB2-B636-87B952B4EE52}"/>
          </ac:spMkLst>
        </pc:spChg>
        <pc:spChg chg="mod">
          <ac:chgData name="Christopher Smith" userId="dd7fc2d5-9988-40ef-9498-c94fd49fd9a4" providerId="ADAL" clId="{C276C02F-050A-4F17-94C1-E5D14F895005}" dt="2022-02-22T12:48:39.966" v="1103" actId="20577"/>
          <ac:spMkLst>
            <pc:docMk/>
            <pc:sldMk cId="1215748744" sldId="259"/>
            <ac:spMk id="3" creationId="{651E673F-A5BB-4FA2-A1B0-36E9BE9CFDA5}"/>
          </ac:spMkLst>
        </pc:spChg>
      </pc:sldChg>
      <pc:sldChg chg="del">
        <pc:chgData name="Christopher Smith" userId="dd7fc2d5-9988-40ef-9498-c94fd49fd9a4" providerId="ADAL" clId="{C276C02F-050A-4F17-94C1-E5D14F895005}" dt="2022-02-22T12:40:27.019" v="4" actId="2696"/>
        <pc:sldMkLst>
          <pc:docMk/>
          <pc:sldMk cId="2815643655" sldId="259"/>
        </pc:sldMkLst>
      </pc:sldChg>
      <pc:sldChg chg="del">
        <pc:chgData name="Christopher Smith" userId="dd7fc2d5-9988-40ef-9498-c94fd49fd9a4" providerId="ADAL" clId="{C276C02F-050A-4F17-94C1-E5D14F895005}" dt="2022-02-22T12:40:17.448" v="0" actId="2696"/>
        <pc:sldMkLst>
          <pc:docMk/>
          <pc:sldMk cId="1711072872" sldId="260"/>
        </pc:sldMkLst>
      </pc:sldChg>
      <pc:sldChg chg="modSp add modAnim">
        <pc:chgData name="Christopher Smith" userId="dd7fc2d5-9988-40ef-9498-c94fd49fd9a4" providerId="ADAL" clId="{C276C02F-050A-4F17-94C1-E5D14F895005}" dt="2022-02-22T13:20:31.904" v="3191"/>
        <pc:sldMkLst>
          <pc:docMk/>
          <pc:sldMk cId="3057571475" sldId="260"/>
        </pc:sldMkLst>
        <pc:spChg chg="mod">
          <ac:chgData name="Christopher Smith" userId="dd7fc2d5-9988-40ef-9498-c94fd49fd9a4" providerId="ADAL" clId="{C276C02F-050A-4F17-94C1-E5D14F895005}" dt="2022-02-22T12:49:01.085" v="1111" actId="20577"/>
          <ac:spMkLst>
            <pc:docMk/>
            <pc:sldMk cId="3057571475" sldId="260"/>
            <ac:spMk id="2" creationId="{7C41105E-B544-4BAA-A6C8-A6766BAF05EC}"/>
          </ac:spMkLst>
        </pc:spChg>
        <pc:spChg chg="mod">
          <ac:chgData name="Christopher Smith" userId="dd7fc2d5-9988-40ef-9498-c94fd49fd9a4" providerId="ADAL" clId="{C276C02F-050A-4F17-94C1-E5D14F895005}" dt="2022-02-22T13:03:21.473" v="2372" actId="20577"/>
          <ac:spMkLst>
            <pc:docMk/>
            <pc:sldMk cId="3057571475" sldId="260"/>
            <ac:spMk id="3" creationId="{9D469C20-EFAF-4C03-BA6A-73BE9E4988B2}"/>
          </ac:spMkLst>
        </pc:spChg>
      </pc:sldChg>
      <pc:sldChg chg="modSp add modAnim">
        <pc:chgData name="Christopher Smith" userId="dd7fc2d5-9988-40ef-9498-c94fd49fd9a4" providerId="ADAL" clId="{C276C02F-050A-4F17-94C1-E5D14F895005}" dt="2022-02-22T13:20:27.555" v="3189"/>
        <pc:sldMkLst>
          <pc:docMk/>
          <pc:sldMk cId="1700104824" sldId="261"/>
        </pc:sldMkLst>
        <pc:spChg chg="mod">
          <ac:chgData name="Christopher Smith" userId="dd7fc2d5-9988-40ef-9498-c94fd49fd9a4" providerId="ADAL" clId="{C276C02F-050A-4F17-94C1-E5D14F895005}" dt="2022-02-22T12:58:24.564" v="1606" actId="20577"/>
          <ac:spMkLst>
            <pc:docMk/>
            <pc:sldMk cId="1700104824" sldId="261"/>
            <ac:spMk id="2" creationId="{19C59E81-F36B-4A76-A9E5-87728D7932B7}"/>
          </ac:spMkLst>
        </pc:spChg>
        <pc:spChg chg="mod">
          <ac:chgData name="Christopher Smith" userId="dd7fc2d5-9988-40ef-9498-c94fd49fd9a4" providerId="ADAL" clId="{C276C02F-050A-4F17-94C1-E5D14F895005}" dt="2022-02-22T12:58:41.093" v="1696" actId="20577"/>
          <ac:spMkLst>
            <pc:docMk/>
            <pc:sldMk cId="1700104824" sldId="261"/>
            <ac:spMk id="3" creationId="{961A5809-06D0-498A-B193-5F848BE93CE7}"/>
          </ac:spMkLst>
        </pc:spChg>
      </pc:sldChg>
      <pc:sldChg chg="del">
        <pc:chgData name="Christopher Smith" userId="dd7fc2d5-9988-40ef-9498-c94fd49fd9a4" providerId="ADAL" clId="{C276C02F-050A-4F17-94C1-E5D14F895005}" dt="2022-02-22T12:40:29.159" v="6" actId="2696"/>
        <pc:sldMkLst>
          <pc:docMk/>
          <pc:sldMk cId="3217793404" sldId="261"/>
        </pc:sldMkLst>
      </pc:sldChg>
      <pc:sldChg chg="del">
        <pc:chgData name="Christopher Smith" userId="dd7fc2d5-9988-40ef-9498-c94fd49fd9a4" providerId="ADAL" clId="{C276C02F-050A-4F17-94C1-E5D14F895005}" dt="2022-02-22T12:40:25.776" v="2" actId="2696"/>
        <pc:sldMkLst>
          <pc:docMk/>
          <pc:sldMk cId="167472778" sldId="262"/>
        </pc:sldMkLst>
      </pc:sldChg>
      <pc:sldChg chg="modSp add modAnim">
        <pc:chgData name="Christopher Smith" userId="dd7fc2d5-9988-40ef-9498-c94fd49fd9a4" providerId="ADAL" clId="{C276C02F-050A-4F17-94C1-E5D14F895005}" dt="2022-02-22T13:20:29.726" v="3190"/>
        <pc:sldMkLst>
          <pc:docMk/>
          <pc:sldMk cId="279129629" sldId="262"/>
        </pc:sldMkLst>
        <pc:spChg chg="mod">
          <ac:chgData name="Christopher Smith" userId="dd7fc2d5-9988-40ef-9498-c94fd49fd9a4" providerId="ADAL" clId="{C276C02F-050A-4F17-94C1-E5D14F895005}" dt="2022-02-22T12:59:08.195" v="1708" actId="20577"/>
          <ac:spMkLst>
            <pc:docMk/>
            <pc:sldMk cId="279129629" sldId="262"/>
            <ac:spMk id="2" creationId="{DE834582-A431-492D-A38B-01CCB4258766}"/>
          </ac:spMkLst>
        </pc:spChg>
        <pc:spChg chg="mod">
          <ac:chgData name="Christopher Smith" userId="dd7fc2d5-9988-40ef-9498-c94fd49fd9a4" providerId="ADAL" clId="{C276C02F-050A-4F17-94C1-E5D14F895005}" dt="2022-02-22T13:03:07.937" v="2352" actId="20577"/>
          <ac:spMkLst>
            <pc:docMk/>
            <pc:sldMk cId="279129629" sldId="262"/>
            <ac:spMk id="3" creationId="{CDD3E157-5CD2-47C5-8563-9D39A00311A7}"/>
          </ac:spMkLst>
        </pc:spChg>
      </pc:sldChg>
      <pc:sldChg chg="modSp add modAnim">
        <pc:chgData name="Christopher Smith" userId="dd7fc2d5-9988-40ef-9498-c94fd49fd9a4" providerId="ADAL" clId="{C276C02F-050A-4F17-94C1-E5D14F895005}" dt="2022-02-22T13:20:36.153" v="3193"/>
        <pc:sldMkLst>
          <pc:docMk/>
          <pc:sldMk cId="689825584" sldId="263"/>
        </pc:sldMkLst>
        <pc:spChg chg="mod">
          <ac:chgData name="Christopher Smith" userId="dd7fc2d5-9988-40ef-9498-c94fd49fd9a4" providerId="ADAL" clId="{C276C02F-050A-4F17-94C1-E5D14F895005}" dt="2022-02-22T13:03:36.944" v="2403" actId="20577"/>
          <ac:spMkLst>
            <pc:docMk/>
            <pc:sldMk cId="689825584" sldId="263"/>
            <ac:spMk id="2" creationId="{B38183FB-ABB9-4B2D-B6EC-26C688D49BD7}"/>
          </ac:spMkLst>
        </pc:spChg>
        <pc:spChg chg="mod">
          <ac:chgData name="Christopher Smith" userId="dd7fc2d5-9988-40ef-9498-c94fd49fd9a4" providerId="ADAL" clId="{C276C02F-050A-4F17-94C1-E5D14F895005}" dt="2022-02-22T13:05:42.049" v="2921" actId="20577"/>
          <ac:spMkLst>
            <pc:docMk/>
            <pc:sldMk cId="689825584" sldId="263"/>
            <ac:spMk id="3" creationId="{C3487442-AAD4-4D34-82C2-90BCA69B3D67}"/>
          </ac:spMkLst>
        </pc:spChg>
      </pc:sldChg>
      <pc:sldChg chg="add del">
        <pc:chgData name="Christopher Smith" userId="dd7fc2d5-9988-40ef-9498-c94fd49fd9a4" providerId="ADAL" clId="{C276C02F-050A-4F17-94C1-E5D14F895005}" dt="2022-02-22T13:03:10.743" v="2354"/>
        <pc:sldMkLst>
          <pc:docMk/>
          <pc:sldMk cId="1266505754" sldId="263"/>
        </pc:sldMkLst>
      </pc:sldChg>
      <pc:sldChg chg="del">
        <pc:chgData name="Christopher Smith" userId="dd7fc2d5-9988-40ef-9498-c94fd49fd9a4" providerId="ADAL" clId="{C276C02F-050A-4F17-94C1-E5D14F895005}" dt="2022-02-22T12:40:27.625" v="5" actId="2696"/>
        <pc:sldMkLst>
          <pc:docMk/>
          <pc:sldMk cId="3708131831" sldId="263"/>
        </pc:sldMkLst>
      </pc:sldChg>
      <pc:sldChg chg="modSp add modAnim">
        <pc:chgData name="Christopher Smith" userId="dd7fc2d5-9988-40ef-9498-c94fd49fd9a4" providerId="ADAL" clId="{C276C02F-050A-4F17-94C1-E5D14F895005}" dt="2022-02-22T13:20:38.303" v="3194"/>
        <pc:sldMkLst>
          <pc:docMk/>
          <pc:sldMk cId="273950689" sldId="264"/>
        </pc:sldMkLst>
        <pc:spChg chg="mod">
          <ac:chgData name="Christopher Smith" userId="dd7fc2d5-9988-40ef-9498-c94fd49fd9a4" providerId="ADAL" clId="{C276C02F-050A-4F17-94C1-E5D14F895005}" dt="2022-02-22T13:07:34.350" v="2953" actId="20577"/>
          <ac:spMkLst>
            <pc:docMk/>
            <pc:sldMk cId="273950689" sldId="264"/>
            <ac:spMk id="2" creationId="{31892E32-2810-4442-9C73-D5DD6C7CF506}"/>
          </ac:spMkLst>
        </pc:spChg>
        <pc:spChg chg="mod">
          <ac:chgData name="Christopher Smith" userId="dd7fc2d5-9988-40ef-9498-c94fd49fd9a4" providerId="ADAL" clId="{C276C02F-050A-4F17-94C1-E5D14F895005}" dt="2022-02-22T13:09:39.622" v="3186" actId="400"/>
          <ac:spMkLst>
            <pc:docMk/>
            <pc:sldMk cId="273950689" sldId="264"/>
            <ac:spMk id="3" creationId="{135BFA99-F3B1-4D16-BD1C-9AE8EA64E18D}"/>
          </ac:spMkLst>
        </pc:spChg>
      </pc:sldChg>
    </pc:docChg>
  </pc:docChgLst>
  <pc:docChgLst>
    <pc:chgData name="Christopher Smith" userId="dd7fc2d5-9988-40ef-9498-c94fd49fd9a4" providerId="ADAL" clId="{324B4DE8-67CF-452F-940E-9E5B798B3587}"/>
    <pc:docChg chg="undo custSel addSld delSld modSld">
      <pc:chgData name="Christopher Smith" userId="dd7fc2d5-9988-40ef-9498-c94fd49fd9a4" providerId="ADAL" clId="{324B4DE8-67CF-452F-940E-9E5B798B3587}" dt="2022-02-14T13:25:41.436" v="3034"/>
      <pc:docMkLst>
        <pc:docMk/>
      </pc:docMkLst>
    </pc:docChg>
  </pc:docChgLst>
  <pc:docChgLst>
    <pc:chgData name="Christopher Smith" userId="dd7fc2d5-9988-40ef-9498-c94fd49fd9a4" providerId="ADAL" clId="{80D747C6-076E-4998-BAD5-1FD408321E60}"/>
    <pc:docChg chg="modSld">
      <pc:chgData name="Christopher Smith" userId="dd7fc2d5-9988-40ef-9498-c94fd49fd9a4" providerId="ADAL" clId="{80D747C6-076E-4998-BAD5-1FD408321E60}" dt="2022-01-18T16:11:01.117" v="3"/>
      <pc:docMkLst>
        <pc:docMk/>
      </pc:docMkLst>
    </pc:docChg>
  </pc:docChgLst>
  <pc:docChgLst>
    <pc:chgData name="Christopher Smith" userId="dd7fc2d5-9988-40ef-9498-c94fd49fd9a4" providerId="ADAL" clId="{534B7050-A031-4BB8-8A86-52106BEB9AB7}"/>
    <pc:docChg chg="undo redo custSel addSld delSld modSld sldOrd">
      <pc:chgData name="Christopher Smith" userId="dd7fc2d5-9988-40ef-9498-c94fd49fd9a4" providerId="ADAL" clId="{534B7050-A031-4BB8-8A86-52106BEB9AB7}" dt="2022-01-24T21:00:10.149" v="1499"/>
      <pc:docMkLst>
        <pc:docMk/>
      </pc:docMkLst>
      <pc:sldChg chg="modSp">
        <pc:chgData name="Christopher Smith" userId="dd7fc2d5-9988-40ef-9498-c94fd49fd9a4" providerId="ADAL" clId="{534B7050-A031-4BB8-8A86-52106BEB9AB7}" dt="2022-01-24T20:17:55.637" v="12" actId="20577"/>
        <pc:sldMkLst>
          <pc:docMk/>
          <pc:sldMk cId="2854341820" sldId="256"/>
        </pc:sldMkLst>
        <pc:spChg chg="mod">
          <ac:chgData name="Christopher Smith" userId="dd7fc2d5-9988-40ef-9498-c94fd49fd9a4" providerId="ADAL" clId="{534B7050-A031-4BB8-8A86-52106BEB9AB7}" dt="2022-01-24T20:17:55.637" v="12" actId="20577"/>
          <ac:spMkLst>
            <pc:docMk/>
            <pc:sldMk cId="2854341820" sldId="256"/>
            <ac:spMk id="2" creationId="{8416994D-544B-48E2-AE49-6ED72BA455A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762C-0D26-499A-8D34-32912AEF1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A66C0-8B83-4D87-B87A-044AF142D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D8901-35D3-4285-8063-362CF53E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D5B53-52C0-49A4-96B1-8EA526D8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4FA85-898D-4635-B4DA-0450E949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5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86A9-ECF3-4CF9-9442-C0D4E47E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A6945-7E19-4349-A098-58C15E58F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071F6-EA24-469A-8554-5EB0E673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1EEF4-096B-49B2-B170-025D051D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7B64E-C823-4C99-A8D7-1D9F3FFD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3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C3CF8-DF56-46D1-92CA-B1676BFA8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68C99-8344-49A4-8254-8527C5508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430F3-F7EF-4883-84CE-C5A69E36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A3329-470F-47F8-9F4B-744C24B5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54B04-02FB-4A2E-BF25-08689F5C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6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0959-2CC2-4E58-A8AD-B09D7FE8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59983-004D-4D4B-ABD6-3BFD695D0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FA377-1305-4ED8-AB4F-DB54426A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36865-8023-45CC-9C7A-AE7B6195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9C76-FAA7-4F2C-A452-C5BFE61B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6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959EC-5F1E-4E0F-B7AB-839D8252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02DAD-A0C5-44B5-965E-16DACF3AA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A313-E8C8-48B6-95AE-884BA0BD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0454E-3C86-46A4-85DF-6AB4EE41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FDF0D-F1FE-4C60-BB0E-4ADB81D5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7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0695-DF74-4D45-B730-3A2763FC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F18D8-CFA5-47E6-A9BD-042726325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9F505-81B9-4471-8B9C-083AB0F87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B7CD7-B27D-4DAE-9A86-B6A0279A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ED591-EC59-40E9-864A-7C995757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2B6B-C492-4737-BA07-76FC5FB7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3996-08FA-46E8-A732-8F127B5B0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0D1C4-A18A-4019-A698-F2A160666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C5EC1-79FA-4351-983B-B7304D5DB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FCF80C-9DB6-4A00-9B33-A7F40C19F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A1E94-F7F8-4824-984E-986A41CB9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B17BE-FE68-4E15-8A93-8CD92E3D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456DA-A87A-401D-87B5-ACF35E89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C5D1E-F8FA-45E3-84E0-A35AB82B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5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ECA0-81C4-41E0-8826-E30EC217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C582B-A754-4F9E-8B2E-13F7C57A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E8BAD-9375-4B81-90D0-94186888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D2237-6943-4F94-B619-D023D318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0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B4B56-DA0E-41E9-8AA2-D571F6ED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2917D-7BC2-4ACA-8720-1FF677C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7678D-0595-4EDC-A311-1FFA4A4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6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3ADB-79C2-4B5D-856F-4F3CB7D2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568A-69A8-455E-A809-6ACEDAA2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8C6A8-50DA-434D-B289-2088A594E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861A1-9326-4473-9587-16FA19DA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DF15C-A7CB-4FB9-AC77-B345698A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01864-9A12-4AAA-AABC-0D4D19E4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7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1CD6-95B5-482E-B0C2-A81FEC1C6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E8545-9E95-4A35-BB9F-E02385086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26290-E6C0-40CE-B469-FA71F4839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AEB7B-4265-4ECF-A61F-4F4225AC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AB10C-A741-4C35-8A6A-BD6FE3CB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FA75E-0CC7-4A4C-8526-981A4B02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7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A28CF-2CA6-4D7A-A041-DA6003B72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A801E-9BEF-4CF4-A80B-60C326B06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CE386-4102-4E6F-BC96-82C5DB4F6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B72E8-B12F-4F24-84EA-C15599633662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A016D-46B0-4A32-83BC-B083BFE4A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7C661-AD27-4709-8084-59D34849D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1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994D-544B-48E2-AE49-6ED72BA45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FA696-108E-47D2-91EA-7FA992B3FC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341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A5F6BDD-ADC0-4FBC-A3D5-114E76963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12192000" cy="6400800"/>
          </a:xfrm>
        </p:spPr>
      </p:pic>
    </p:spTree>
    <p:extLst>
      <p:ext uri="{BB962C8B-B14F-4D97-AF65-F5344CB8AC3E}">
        <p14:creationId xmlns:p14="http://schemas.microsoft.com/office/powerpoint/2010/main" val="4072604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1A38-07DA-4AFB-AAB4-56E66B43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Bloom’s Taxonomy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5CEFC-20FF-4C92-A6C2-9E664DDE4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Remember:</a:t>
            </a:r>
          </a:p>
          <a:p>
            <a:pPr lvl="1"/>
            <a:r>
              <a:rPr lang="en-US" dirty="0"/>
              <a:t>“A for loop repeats the same code for each item in a list”</a:t>
            </a:r>
          </a:p>
          <a:p>
            <a:r>
              <a:rPr lang="en-US" dirty="0"/>
              <a:t>Understand:</a:t>
            </a:r>
          </a:p>
          <a:p>
            <a:pPr lvl="1"/>
            <a:r>
              <a:rPr lang="en-US" dirty="0"/>
              <a:t>“I can iterate through an array or a set number of repetitions”</a:t>
            </a:r>
          </a:p>
          <a:p>
            <a:r>
              <a:rPr lang="en-US" dirty="0"/>
              <a:t>Apply:</a:t>
            </a:r>
          </a:p>
          <a:p>
            <a:pPr lvl="1"/>
            <a:r>
              <a:rPr lang="en-US" dirty="0"/>
              <a:t>“I can display all of my comments from an array to HTML in EJS using for”</a:t>
            </a:r>
          </a:p>
          <a:p>
            <a:r>
              <a:rPr lang="en-US" dirty="0"/>
              <a:t>Analyze:</a:t>
            </a:r>
          </a:p>
          <a:p>
            <a:pPr lvl="1"/>
            <a:r>
              <a:rPr lang="en-US" dirty="0"/>
              <a:t>“I can modify the for loop to only show every other element in the array”</a:t>
            </a:r>
          </a:p>
          <a:p>
            <a:r>
              <a:rPr lang="en-US" dirty="0"/>
              <a:t>Evaluate:</a:t>
            </a:r>
          </a:p>
          <a:p>
            <a:pPr lvl="1"/>
            <a:r>
              <a:rPr lang="en-US" dirty="0"/>
              <a:t>“I know when a </a:t>
            </a:r>
            <a:r>
              <a:rPr lang="en-US" dirty="0" err="1"/>
              <a:t>for..in</a:t>
            </a:r>
            <a:r>
              <a:rPr lang="en-US" dirty="0"/>
              <a:t> is better than a </a:t>
            </a:r>
            <a:r>
              <a:rPr lang="en-US" dirty="0" err="1"/>
              <a:t>for..of</a:t>
            </a:r>
            <a:r>
              <a:rPr lang="en-US" dirty="0"/>
              <a:t>, a classic for, or a </a:t>
            </a:r>
            <a:r>
              <a:rPr lang="en-US" dirty="0" err="1"/>
              <a:t>forEach</a:t>
            </a:r>
            <a:r>
              <a:rPr lang="en-US" dirty="0"/>
              <a:t>()</a:t>
            </a:r>
          </a:p>
          <a:p>
            <a:r>
              <a:rPr lang="en-US" dirty="0"/>
              <a:t>Create:</a:t>
            </a:r>
          </a:p>
          <a:p>
            <a:pPr lvl="1"/>
            <a:r>
              <a:rPr lang="en-US" dirty="0"/>
              <a:t>“I can write code that functions as a for loop without using one”</a:t>
            </a:r>
          </a:p>
        </p:txBody>
      </p:sp>
    </p:spTree>
    <p:extLst>
      <p:ext uri="{BB962C8B-B14F-4D97-AF65-F5344CB8AC3E}">
        <p14:creationId xmlns:p14="http://schemas.microsoft.com/office/powerpoint/2010/main" val="348412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A5F6BDD-ADC0-4FBC-A3D5-114E76963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109"/>
            <a:ext cx="12192000" cy="64008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C67103-2DDF-45DE-8E9F-7A62FF178DC9}"/>
              </a:ext>
            </a:extLst>
          </p:cNvPr>
          <p:cNvSpPr txBox="1"/>
          <p:nvPr/>
        </p:nvSpPr>
        <p:spPr>
          <a:xfrm>
            <a:off x="407324" y="199505"/>
            <a:ext cx="5688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Where are we?</a:t>
            </a:r>
          </a:p>
        </p:txBody>
      </p:sp>
    </p:spTree>
    <p:extLst>
      <p:ext uri="{BB962C8B-B14F-4D97-AF65-F5344CB8AC3E}">
        <p14:creationId xmlns:p14="http://schemas.microsoft.com/office/powerpoint/2010/main" val="1584929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370F-995D-4B9B-AD85-D5C7AAAB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we all type the Flash Cards?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B9775-2698-4488-824D-5C224DB5D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few students decided to use teletype and git merges so only one person had to type in the data for the </a:t>
            </a:r>
            <a:r>
              <a:rPr lang="en-US" dirty="0" err="1"/>
              <a:t>Nocti</a:t>
            </a:r>
            <a:r>
              <a:rPr lang="en-US" dirty="0"/>
              <a:t> Flash Cards</a:t>
            </a:r>
          </a:p>
          <a:p>
            <a:r>
              <a:rPr lang="en-US" i="1" dirty="0"/>
              <a:t>CLEARLY</a:t>
            </a:r>
            <a:r>
              <a:rPr lang="en-US" dirty="0"/>
              <a:t> this is much more efficient than having everyone do it</a:t>
            </a:r>
            <a:endParaRPr lang="en-US" i="1" dirty="0"/>
          </a:p>
          <a:p>
            <a:r>
              <a:rPr lang="en-US" dirty="0"/>
              <a:t>but simply getting it done was not the goal of this assignment!</a:t>
            </a:r>
          </a:p>
          <a:p>
            <a:r>
              <a:rPr lang="en-US" dirty="0"/>
              <a:t>First, olive these questions are ON the </a:t>
            </a:r>
            <a:r>
              <a:rPr lang="en-US" dirty="0" err="1"/>
              <a:t>Nocti</a:t>
            </a:r>
            <a:endParaRPr lang="en-US" dirty="0"/>
          </a:p>
          <a:p>
            <a:pPr lvl="1"/>
            <a:r>
              <a:rPr lang="en-US" dirty="0"/>
              <a:t>Simply committing only these questions to memory will get you the lowest passing grade on the </a:t>
            </a:r>
            <a:r>
              <a:rPr lang="en-US" dirty="0" err="1"/>
              <a:t>Nocti</a:t>
            </a:r>
            <a:r>
              <a:rPr lang="en-US" dirty="0"/>
              <a:t> written test</a:t>
            </a:r>
          </a:p>
          <a:p>
            <a:pPr lvl="1"/>
            <a:r>
              <a:rPr lang="en-US" dirty="0"/>
              <a:t>Studies have shown writing/typing the material is significantly more effective for memorization than simply reading</a:t>
            </a:r>
          </a:p>
          <a:p>
            <a:r>
              <a:rPr lang="en-US" dirty="0"/>
              <a:t>Second, many of you are bad at typing</a:t>
            </a:r>
          </a:p>
          <a:p>
            <a:pPr lvl="1"/>
            <a:r>
              <a:rPr lang="en-US" dirty="0"/>
              <a:t>And there’s only one way to get better</a:t>
            </a:r>
          </a:p>
          <a:p>
            <a:r>
              <a:rPr lang="en-US" dirty="0"/>
              <a:t>Third, many of you are bad at tracking braces/quotes ( [ ], { }, ( ), “ “, ‘ ‘ )</a:t>
            </a:r>
          </a:p>
          <a:p>
            <a:pPr lvl="1"/>
            <a:r>
              <a:rPr lang="en-US" dirty="0"/>
              <a:t>JSON is good practice</a:t>
            </a:r>
          </a:p>
        </p:txBody>
      </p:sp>
    </p:spTree>
    <p:extLst>
      <p:ext uri="{BB962C8B-B14F-4D97-AF65-F5344CB8AC3E}">
        <p14:creationId xmlns:p14="http://schemas.microsoft.com/office/powerpoint/2010/main" val="125005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E2E7-8A97-4D85-81AA-FCDBC3DF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9277A-B52C-46D3-88AF-3A3DAFA1B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is faster to type the answers, and typing has spell check, searchable text, submittable electronically, and can be easily reprinted</a:t>
            </a:r>
          </a:p>
          <a:p>
            <a:r>
              <a:rPr lang="en-US" dirty="0"/>
              <a:t>I know this. You know this.</a:t>
            </a:r>
          </a:p>
          <a:p>
            <a:r>
              <a:rPr lang="en-US" dirty="0"/>
              <a:t>But that’s not why we’re doing it.</a:t>
            </a:r>
          </a:p>
          <a:p>
            <a:r>
              <a:rPr lang="en-US" dirty="0"/>
              <a:t>Study after study has shown that handwriting reinforces the concepts orders of magnitude greater than typing.</a:t>
            </a:r>
          </a:p>
          <a:p>
            <a:r>
              <a:rPr lang="en-US" dirty="0"/>
              <a:t>Nearly all skilled labor requires some handwriting</a:t>
            </a:r>
          </a:p>
          <a:p>
            <a:r>
              <a:rPr lang="en-US" dirty="0"/>
              <a:t>Surveys have correlated good handwriting with success in your chosen field.</a:t>
            </a:r>
          </a:p>
          <a:p>
            <a:pPr lvl="1"/>
            <a:r>
              <a:rPr lang="en-US" dirty="0"/>
              <a:t>Sometimes employers just think you’re smarter because you have good handwriting</a:t>
            </a:r>
          </a:p>
          <a:p>
            <a:pPr lvl="1"/>
            <a:r>
              <a:rPr lang="en-US" dirty="0"/>
              <a:t>Some of your handwriting looks like it was done by a sociopath</a:t>
            </a:r>
          </a:p>
        </p:txBody>
      </p:sp>
    </p:spTree>
    <p:extLst>
      <p:ext uri="{BB962C8B-B14F-4D97-AF65-F5344CB8AC3E}">
        <p14:creationId xmlns:p14="http://schemas.microsoft.com/office/powerpoint/2010/main" val="254305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26DD-0236-46CE-B070-B7B559E1A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I assessing last week?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75EEA-641F-4050-8F40-8AD584542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Using branches properly (main vs. </a:t>
            </a:r>
            <a:r>
              <a:rPr lang="en-US" dirty="0" err="1"/>
              <a:t>prepcards</a:t>
            </a:r>
            <a:r>
              <a:rPr lang="en-US" dirty="0"/>
              <a:t> vs. application)</a:t>
            </a:r>
          </a:p>
          <a:p>
            <a:pPr lvl="1"/>
            <a:r>
              <a:rPr lang="en-US" dirty="0"/>
              <a:t>I have learned that we need serious remedial work on this</a:t>
            </a:r>
          </a:p>
          <a:p>
            <a:r>
              <a:rPr lang="en-US" dirty="0"/>
              <a:t>Distributing workload</a:t>
            </a:r>
          </a:p>
          <a:p>
            <a:pPr lvl="1"/>
            <a:r>
              <a:rPr lang="en-US" dirty="0"/>
              <a:t>Did you use a Kanban? No you didn’t. Don’t lie.</a:t>
            </a:r>
          </a:p>
          <a:p>
            <a:pPr lvl="1"/>
            <a:r>
              <a:rPr lang="en-US" dirty="0"/>
              <a:t>I have learned that some can function without, but some need remediation</a:t>
            </a:r>
          </a:p>
          <a:p>
            <a:r>
              <a:rPr lang="en-US" dirty="0"/>
              <a:t>Attention to detail</a:t>
            </a:r>
          </a:p>
          <a:p>
            <a:pPr lvl="1"/>
            <a:r>
              <a:rPr lang="en-US" dirty="0"/>
              <a:t>Again, this is critical. You will be passed on in interviews for making minor mistakes if given an entry quiz (in Computer Programming, they are called whiteboard problems)</a:t>
            </a:r>
          </a:p>
          <a:p>
            <a:r>
              <a:rPr lang="en-US" dirty="0"/>
              <a:t>Time Management and Professionalism</a:t>
            </a:r>
          </a:p>
          <a:p>
            <a:pPr lvl="1"/>
            <a:r>
              <a:rPr lang="en-US" dirty="0"/>
              <a:t>Hit or Miss. Most are good, some are failing</a:t>
            </a:r>
          </a:p>
          <a:p>
            <a:pPr lvl="1"/>
            <a:r>
              <a:rPr lang="en-US" dirty="0"/>
              <a:t>Everyone on a permanent team turned in both assignments</a:t>
            </a:r>
          </a:p>
          <a:p>
            <a:r>
              <a:rPr lang="en-US" dirty="0"/>
              <a:t>Understanding the content of the next Exam</a:t>
            </a:r>
          </a:p>
          <a:p>
            <a:pPr lvl="1"/>
            <a:r>
              <a:rPr lang="en-US" dirty="0"/>
              <a:t>About 80% of us are 80% of the way there</a:t>
            </a:r>
          </a:p>
        </p:txBody>
      </p:sp>
    </p:spTree>
    <p:extLst>
      <p:ext uri="{BB962C8B-B14F-4D97-AF65-F5344CB8AC3E}">
        <p14:creationId xmlns:p14="http://schemas.microsoft.com/office/powerpoint/2010/main" val="375138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4BFB6E-7834-4E90-8F3E-E54FD1EEB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56DB67A-C2B0-4E13-8CC6-5A190D39A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13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CDB15-FFB5-4157-8D03-A46C6EBCB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9447E-5719-4944-998E-AC272FBC3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don’t actually want to spend all of my time teaching the content we’ve learned this year, however…</a:t>
            </a:r>
          </a:p>
          <a:p>
            <a:r>
              <a:rPr lang="en-US" dirty="0"/>
              <a:t>If not enough people pass the </a:t>
            </a:r>
            <a:r>
              <a:rPr lang="en-US" dirty="0" err="1"/>
              <a:t>Nocti</a:t>
            </a:r>
            <a:r>
              <a:rPr lang="en-US" dirty="0"/>
              <a:t> test, York Tech legally cannot run an IT program.</a:t>
            </a:r>
          </a:p>
          <a:p>
            <a:r>
              <a:rPr lang="en-US" dirty="0"/>
              <a:t>We also lost a lot of time during Covid last year, so the seniors now are barely more prepared than the juniors</a:t>
            </a:r>
          </a:p>
          <a:p>
            <a:r>
              <a:rPr lang="en-US" dirty="0"/>
              <a:t>This is why I’m grinding the Exam/Flowcharts so hard.</a:t>
            </a:r>
          </a:p>
          <a:p>
            <a:r>
              <a:rPr lang="en-US" dirty="0"/>
              <a:t>The Exam/Flowcharts in March is as close as I can get to the </a:t>
            </a:r>
            <a:r>
              <a:rPr lang="en-US" dirty="0" err="1"/>
              <a:t>Nocti</a:t>
            </a:r>
            <a:r>
              <a:rPr lang="en-US" dirty="0"/>
              <a:t> in April</a:t>
            </a:r>
          </a:p>
          <a:p>
            <a:r>
              <a:rPr lang="en-US" dirty="0"/>
              <a:t>HOWEVER:</a:t>
            </a:r>
          </a:p>
        </p:txBody>
      </p:sp>
    </p:spTree>
    <p:extLst>
      <p:ext uri="{BB962C8B-B14F-4D97-AF65-F5344CB8AC3E}">
        <p14:creationId xmlns:p14="http://schemas.microsoft.com/office/powerpoint/2010/main" val="269663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3E01-FC54-4F8E-A04B-7E103F82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Goals, Pt2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E2737-ABBC-469E-8F1E-CB19E8CD9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everyone can pass the Exam in March, and therefore pass the </a:t>
            </a:r>
            <a:r>
              <a:rPr lang="en-US" dirty="0" err="1"/>
              <a:t>Nocti</a:t>
            </a:r>
            <a:r>
              <a:rPr lang="en-US" dirty="0"/>
              <a:t> in April, then there is no work to be done in May</a:t>
            </a:r>
          </a:p>
          <a:p>
            <a:r>
              <a:rPr lang="en-US" dirty="0"/>
              <a:t>Therefore, we can spend almost all of Quarter 4 working on things we actually enjoy.</a:t>
            </a:r>
          </a:p>
          <a:p>
            <a:r>
              <a:rPr lang="en-US" dirty="0"/>
              <a:t>“But what about the juniors? They don’t take the </a:t>
            </a:r>
            <a:r>
              <a:rPr lang="en-US" dirty="0" err="1"/>
              <a:t>Nocti</a:t>
            </a:r>
            <a:r>
              <a:rPr lang="en-US" dirty="0"/>
              <a:t> this year!”</a:t>
            </a:r>
          </a:p>
          <a:p>
            <a:r>
              <a:rPr lang="en-US" dirty="0"/>
              <a:t>Yes, but if you can pass the </a:t>
            </a:r>
            <a:r>
              <a:rPr lang="en-US" dirty="0" err="1"/>
              <a:t>Nocti</a:t>
            </a:r>
            <a:r>
              <a:rPr lang="en-US" dirty="0"/>
              <a:t> as a Junior, then you will have the entire next year to do your own projects.</a:t>
            </a:r>
          </a:p>
          <a:p>
            <a:pPr lvl="1"/>
            <a:r>
              <a:rPr lang="en-US" dirty="0"/>
              <a:t>In fact, you wouldn’t even have to participate in lessons, theoretically.</a:t>
            </a:r>
          </a:p>
          <a:p>
            <a:pPr lvl="1"/>
            <a:r>
              <a:rPr lang="en-US" dirty="0"/>
              <a:t>In fact, if it wasn’t for the attendance policy, you wouldn’t even need to come to class.</a:t>
            </a:r>
          </a:p>
        </p:txBody>
      </p:sp>
    </p:spTree>
    <p:extLst>
      <p:ext uri="{BB962C8B-B14F-4D97-AF65-F5344CB8AC3E}">
        <p14:creationId xmlns:p14="http://schemas.microsoft.com/office/powerpoint/2010/main" val="145159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12C75-4E2F-4369-8C36-719643390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8F0C2-841F-4768-9CED-A04B8835D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week, I was driving my car when a Dallastown student jumped in front of me and started shoving my hood!</a:t>
            </a:r>
          </a:p>
          <a:p>
            <a:r>
              <a:rPr lang="en-US" dirty="0"/>
              <a:t>I told him to stop, but he just threw off his backpack and pushed harder!</a:t>
            </a:r>
          </a:p>
          <a:p>
            <a:r>
              <a:rPr lang="en-US" dirty="0"/>
              <a:t>He didn’t leave until I got out of my car and told him to go to school</a:t>
            </a:r>
          </a:p>
          <a:p>
            <a:r>
              <a:rPr lang="en-US" dirty="0"/>
              <a:t>Given this information, this is a story about a kid being rude and shoving my car</a:t>
            </a:r>
          </a:p>
          <a:p>
            <a:r>
              <a:rPr lang="en-US" dirty="0"/>
              <a:t>Some of you feel like the car, and I’m the kid shoving you around</a:t>
            </a:r>
          </a:p>
        </p:txBody>
      </p:sp>
    </p:spTree>
    <p:extLst>
      <p:ext uri="{BB962C8B-B14F-4D97-AF65-F5344CB8AC3E}">
        <p14:creationId xmlns:p14="http://schemas.microsoft.com/office/powerpoint/2010/main" val="251957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4BFB6E-7834-4E90-8F3E-E54FD1EEB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56DB67A-C2B0-4E13-8CC6-5A190D39A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696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1926-AD30-43E0-B87F-E55D6688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rest of the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29FE6-9B88-4789-8BBB-1C5E81B7A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you have already guessed or heard the story, but I was stuck in the mud.</a:t>
            </a:r>
          </a:p>
          <a:p>
            <a:r>
              <a:rPr lang="en-US" dirty="0"/>
              <a:t>The kid was trying to push my car back onto the road.</a:t>
            </a:r>
          </a:p>
          <a:p>
            <a:r>
              <a:rPr lang="en-US" dirty="0"/>
              <a:t>I told him to stop because he was getting mud all over himself from my tires spinning, but he just tried harder anyways.</a:t>
            </a:r>
          </a:p>
          <a:p>
            <a:r>
              <a:rPr lang="en-US" dirty="0"/>
              <a:t>I really told him to stop when it became clear there was just too much mud.</a:t>
            </a:r>
          </a:p>
          <a:p>
            <a:r>
              <a:rPr lang="en-US" dirty="0"/>
              <a:t>I waited two days for the mud to dry and drove out myself.</a:t>
            </a:r>
          </a:p>
          <a:p>
            <a:r>
              <a:rPr lang="en-US" dirty="0"/>
              <a:t>This is what I mean when I say you do not have all of the information.</a:t>
            </a:r>
          </a:p>
        </p:txBody>
      </p:sp>
    </p:spTree>
    <p:extLst>
      <p:ext uri="{BB962C8B-B14F-4D97-AF65-F5344CB8AC3E}">
        <p14:creationId xmlns:p14="http://schemas.microsoft.com/office/powerpoint/2010/main" val="181976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5347-9720-4DC8-A9B4-E67AD2B0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relate to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350D-7CD4-4CFB-A5A9-C17AA2FDB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really are the car, and I am the kid pushing you</a:t>
            </a:r>
          </a:p>
          <a:p>
            <a:r>
              <a:rPr lang="en-US" dirty="0"/>
              <a:t>It’s not because I think you can’t drive, but I see that you are stomping the gas and spinning your tires</a:t>
            </a:r>
          </a:p>
          <a:p>
            <a:r>
              <a:rPr lang="en-US" dirty="0"/>
              <a:t>Even if you tell me to stop and you’re slinging mud at me, I’m just going to push you harder</a:t>
            </a:r>
          </a:p>
          <a:p>
            <a:r>
              <a:rPr lang="en-US" dirty="0"/>
              <a:t>But at some point, I have to realize the reason you are stuck is because of your environment (the mud, rather than the road)</a:t>
            </a:r>
          </a:p>
          <a:p>
            <a:r>
              <a:rPr lang="en-US" dirty="0"/>
              <a:t>For some of you, the only way to get traction is for your environment to change</a:t>
            </a:r>
          </a:p>
        </p:txBody>
      </p:sp>
    </p:spTree>
    <p:extLst>
      <p:ext uri="{BB962C8B-B14F-4D97-AF65-F5344CB8AC3E}">
        <p14:creationId xmlns:p14="http://schemas.microsoft.com/office/powerpoint/2010/main" val="373789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22A5D-4BA9-4A22-92AD-66135DC0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5528-8DC8-4322-9C65-BA9B2228B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 call or email your parents it’s because I’m legally obligated to.</a:t>
            </a:r>
          </a:p>
          <a:p>
            <a:pPr lvl="1"/>
            <a:r>
              <a:rPr lang="en-US" dirty="0"/>
              <a:t>They legally own you</a:t>
            </a:r>
          </a:p>
          <a:p>
            <a:pPr lvl="1"/>
            <a:r>
              <a:rPr lang="en-US" dirty="0"/>
              <a:t>I can get into serious trouble for trying to solve problems without them</a:t>
            </a:r>
          </a:p>
          <a:p>
            <a:r>
              <a:rPr lang="en-US" dirty="0"/>
              <a:t>It sucks because if telling your parents was going to make a difference, they wouldn’t have let you get to this point to begin with</a:t>
            </a:r>
          </a:p>
          <a:p>
            <a:pPr lvl="1"/>
            <a:r>
              <a:rPr lang="en-US" dirty="0"/>
              <a:t>If you were my child, I would start helping you with your homework the second I saw you had a D in any of your classes on Skyward.</a:t>
            </a:r>
          </a:p>
          <a:p>
            <a:r>
              <a:rPr lang="en-US" dirty="0"/>
              <a:t>Instead, it just makes them punish you, which doesn’t make you want to do better in my class.</a:t>
            </a:r>
          </a:p>
        </p:txBody>
      </p:sp>
    </p:spTree>
    <p:extLst>
      <p:ext uri="{BB962C8B-B14F-4D97-AF65-F5344CB8AC3E}">
        <p14:creationId xmlns:p14="http://schemas.microsoft.com/office/powerpoint/2010/main" val="158122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251D0-2978-47BC-9AC0-09EC453B1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42965-C034-43CB-BC0B-9C1D9FD0C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people believe they are too far behind to understand how to catch up</a:t>
            </a:r>
          </a:p>
          <a:p>
            <a:pPr lvl="1"/>
            <a:r>
              <a:rPr lang="en-US" dirty="0"/>
              <a:t>(check you attitude, and </a:t>
            </a:r>
            <a:r>
              <a:rPr lang="en-US" i="1" dirty="0"/>
              <a:t>Do Your Best</a:t>
            </a:r>
            <a:r>
              <a:rPr lang="en-US" dirty="0"/>
              <a:t>)</a:t>
            </a:r>
          </a:p>
          <a:p>
            <a:r>
              <a:rPr lang="en-US" dirty="0"/>
              <a:t>Therefore, this week’s lessons will be </a:t>
            </a:r>
            <a:r>
              <a:rPr lang="en-US" i="1" dirty="0"/>
              <a:t>almost impossible</a:t>
            </a:r>
            <a:r>
              <a:rPr lang="en-US" dirty="0"/>
              <a:t> to fail</a:t>
            </a:r>
          </a:p>
          <a:p>
            <a:pPr lvl="1"/>
            <a:r>
              <a:rPr lang="en-US" dirty="0"/>
              <a:t>You would have to be absent, not ask for help, or choose not to do the work in order to get less than an A on everything</a:t>
            </a:r>
          </a:p>
          <a:p>
            <a:r>
              <a:rPr lang="en-US" dirty="0"/>
              <a:t>I expect to hand out at least 48 </a:t>
            </a:r>
            <a:r>
              <a:rPr lang="en-US" dirty="0" err="1"/>
              <a:t>pogs</a:t>
            </a:r>
            <a:r>
              <a:rPr lang="en-US" dirty="0"/>
              <a:t> next week.</a:t>
            </a:r>
          </a:p>
          <a:p>
            <a:r>
              <a:rPr lang="en-US" dirty="0"/>
              <a:t>You have 12 hours of in-class time this week</a:t>
            </a:r>
          </a:p>
          <a:p>
            <a:r>
              <a:rPr lang="en-US" dirty="0"/>
              <a:t>Seriously, it’s going to be that easy. If you get a bad grade I will have to get your parents and principal involved because there are no excuses.</a:t>
            </a:r>
          </a:p>
        </p:txBody>
      </p:sp>
    </p:spTree>
    <p:extLst>
      <p:ext uri="{BB962C8B-B14F-4D97-AF65-F5344CB8AC3E}">
        <p14:creationId xmlns:p14="http://schemas.microsoft.com/office/powerpoint/2010/main" val="404536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542E-78CD-4D3A-B887-2A452CE73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Guest Speaker: Ms. </a:t>
            </a:r>
            <a:r>
              <a:rPr lang="en-US" dirty="0" err="1"/>
              <a:t>Fettrow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B75D1-ACA3-46E8-A747-2F163BF9D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Ms. </a:t>
            </a:r>
            <a:r>
              <a:rPr lang="en-US" dirty="0" err="1"/>
              <a:t>Fettrow</a:t>
            </a:r>
            <a:r>
              <a:rPr lang="en-US" dirty="0"/>
              <a:t> graduated in 2021 from York Tech</a:t>
            </a:r>
          </a:p>
          <a:p>
            <a:r>
              <a:rPr lang="en-US" dirty="0"/>
              <a:t>You may recognize her from Discord</a:t>
            </a:r>
          </a:p>
          <a:p>
            <a:r>
              <a:rPr lang="en-US" dirty="0"/>
              <a:t>She was one of my students last year, but she was hired by the school in their co-op program</a:t>
            </a:r>
          </a:p>
          <a:p>
            <a:r>
              <a:rPr lang="en-US" dirty="0"/>
              <a:t>Since then she has been working for Geek Squad, and has been moving up the ranks</a:t>
            </a:r>
          </a:p>
          <a:p>
            <a:r>
              <a:rPr lang="en-US" dirty="0"/>
              <a:t>She is now Apple Repair Certified</a:t>
            </a:r>
          </a:p>
          <a:p>
            <a:r>
              <a:rPr lang="en-US" dirty="0"/>
              <a:t>She is here to discuss things you can expect your first few years out of school, should you choose not to attend college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4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2E8C34-D5B0-4202-885D-957491BE1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2192001" cy="6858000"/>
          </a:xfrm>
        </p:spPr>
        <p:txBody>
          <a:bodyPr>
            <a:normAutofit/>
          </a:bodyPr>
          <a:lstStyle/>
          <a:p>
            <a:r>
              <a:rPr lang="en-US" sz="41300" dirty="0"/>
              <a:t>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421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2E8C34-D5B0-4202-885D-957491BE1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2192001" cy="6858000"/>
          </a:xfrm>
        </p:spPr>
        <p:txBody>
          <a:bodyPr>
            <a:normAutofit/>
          </a:bodyPr>
          <a:lstStyle/>
          <a:p>
            <a:r>
              <a:rPr lang="en-US" sz="41300" dirty="0"/>
              <a:t>THE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06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2E8C34-D5B0-4202-885D-957491BE1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761066"/>
            <a:ext cx="12192001" cy="3335867"/>
          </a:xfrm>
        </p:spPr>
        <p:txBody>
          <a:bodyPr>
            <a:noAutofit/>
          </a:bodyPr>
          <a:lstStyle/>
          <a:p>
            <a:r>
              <a:rPr lang="en-US" sz="25800" dirty="0"/>
              <a:t>DOCPAC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02453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01013-C85F-4466-B9E9-58170B0A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A3BE0-B7EC-4A57-873C-F0380207C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sake of these assignments, your Team is your company.</a:t>
            </a:r>
          </a:p>
          <a:p>
            <a:r>
              <a:rPr lang="en-US" dirty="0"/>
              <a:t>If you write “I don’t have a team/company” as an answer I will shake you so hard your ears will pop off</a:t>
            </a:r>
          </a:p>
          <a:p>
            <a:pPr lvl="1"/>
            <a:r>
              <a:rPr lang="en-US" dirty="0"/>
              <a:t>I just spent three full slides telling you to read your DocPac in its entirety</a:t>
            </a:r>
          </a:p>
          <a:p>
            <a:r>
              <a:rPr lang="en-US" dirty="0"/>
              <a:t>Do your own Individual assignment first, so that you are knowledgeable going into the Teams assignment</a:t>
            </a:r>
          </a:p>
          <a:p>
            <a:r>
              <a:rPr lang="en-US" dirty="0"/>
              <a:t>Schedule a meeting with your Team to complete the work</a:t>
            </a:r>
          </a:p>
          <a:p>
            <a:pPr lvl="1"/>
            <a:r>
              <a:rPr lang="en-US" dirty="0"/>
              <a:t>I will keep the back tables clean for you to use as your meeting space.</a:t>
            </a:r>
          </a:p>
          <a:p>
            <a:r>
              <a:rPr lang="en-US" dirty="0"/>
              <a:t>Each student needs to turn in a “Teams: Company Culture”</a:t>
            </a:r>
          </a:p>
        </p:txBody>
      </p:sp>
    </p:spTree>
    <p:extLst>
      <p:ext uri="{BB962C8B-B14F-4D97-AF65-F5344CB8AC3E}">
        <p14:creationId xmlns:p14="http://schemas.microsoft.com/office/powerpoint/2010/main" val="57546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5F5261-2466-422E-8729-DD95ECBB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479035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4D9C-8850-40AC-AB57-67557E0AB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66B1E-DCF9-43D3-90A2-5FF2C2850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Teams C, F, and G all receive one </a:t>
            </a:r>
            <a:r>
              <a:rPr lang="en-US" dirty="0" err="1"/>
              <a:t>pog</a:t>
            </a:r>
            <a:r>
              <a:rPr lang="en-US" dirty="0"/>
              <a:t> for each member</a:t>
            </a:r>
          </a:p>
          <a:p>
            <a:pPr lvl="1"/>
            <a:r>
              <a:rPr lang="en-US" dirty="0"/>
              <a:t>All members turned in their </a:t>
            </a:r>
            <a:r>
              <a:rPr lang="en-US" dirty="0" err="1"/>
              <a:t>DocPacs</a:t>
            </a:r>
            <a:r>
              <a:rPr lang="en-US" dirty="0"/>
              <a:t> on time</a:t>
            </a:r>
          </a:p>
          <a:p>
            <a:r>
              <a:rPr lang="en-US" dirty="0"/>
              <a:t>Team A had an absent member</a:t>
            </a:r>
          </a:p>
          <a:p>
            <a:pPr lvl="1"/>
            <a:r>
              <a:rPr lang="en-US" dirty="0"/>
              <a:t>Can still get a </a:t>
            </a:r>
            <a:r>
              <a:rPr lang="en-US" dirty="0" err="1"/>
              <a:t>pog</a:t>
            </a:r>
            <a:endParaRPr lang="en-US" dirty="0"/>
          </a:p>
          <a:p>
            <a:r>
              <a:rPr lang="en-US" dirty="0"/>
              <a:t>No teams got </a:t>
            </a:r>
            <a:r>
              <a:rPr lang="en-US" dirty="0" err="1"/>
              <a:t>pogs</a:t>
            </a:r>
            <a:r>
              <a:rPr lang="en-US" dirty="0"/>
              <a:t> for perfect score</a:t>
            </a:r>
          </a:p>
          <a:p>
            <a:r>
              <a:rPr lang="en-US" dirty="0"/>
              <a:t>I put out a call on Slack saying I would still accept PR’s late</a:t>
            </a:r>
          </a:p>
          <a:p>
            <a:pPr lvl="1"/>
            <a:r>
              <a:rPr lang="en-US" dirty="0"/>
              <a:t>Two students saw this and took advantage of it</a:t>
            </a:r>
          </a:p>
          <a:p>
            <a:r>
              <a:rPr lang="en-US" dirty="0"/>
              <a:t>One student received a </a:t>
            </a:r>
            <a:r>
              <a:rPr lang="en-US" dirty="0" err="1"/>
              <a:t>pog</a:t>
            </a:r>
            <a:r>
              <a:rPr lang="en-US" dirty="0"/>
              <a:t> for a radical change in attitude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6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CA010-E70C-477C-8D98-1A0C0F30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what, </a:t>
            </a:r>
            <a:r>
              <a:rPr lang="en-US" dirty="0" err="1"/>
              <a:t>pogs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916F7-C979-42D1-BDFD-4E7C10EB8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now 14 </a:t>
            </a:r>
            <a:r>
              <a:rPr lang="en-US" dirty="0" err="1"/>
              <a:t>pogs</a:t>
            </a:r>
            <a:r>
              <a:rPr lang="en-US" dirty="0"/>
              <a:t> now in the </a:t>
            </a:r>
            <a:r>
              <a:rPr lang="en-US" dirty="0" err="1"/>
              <a:t>pogconomy</a:t>
            </a:r>
            <a:endParaRPr lang="en-US" dirty="0"/>
          </a:p>
          <a:p>
            <a:pPr lvl="1"/>
            <a:r>
              <a:rPr lang="en-US" dirty="0"/>
              <a:t>If two more students had turned in their DocPac, there would be 21</a:t>
            </a:r>
          </a:p>
          <a:p>
            <a:r>
              <a:rPr lang="en-US" dirty="0"/>
              <a:t>If everyone in the class is turning in work, and about half the class are getting all A’s, then there is no need to spend so much time doing work</a:t>
            </a:r>
          </a:p>
          <a:p>
            <a:r>
              <a:rPr lang="en-US" dirty="0"/>
              <a:t>Therefore, as noted on the board, the class should be able to buy their way out of doing work on Fridays</a:t>
            </a:r>
          </a:p>
          <a:p>
            <a:pPr lvl="1"/>
            <a:r>
              <a:rPr lang="en-US" dirty="0"/>
              <a:t>We should be averaging one free day every other week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3DDD-D24B-4A82-9CBD-CA7A8F832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7D968-CA13-4BE6-BF03-39662B020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has been covered before in previous Weekly Meetings, but:</a:t>
            </a:r>
          </a:p>
          <a:p>
            <a:r>
              <a:rPr lang="en-US" dirty="0"/>
              <a:t>Your attitude is the biggest obstacle to your success</a:t>
            </a:r>
          </a:p>
          <a:p>
            <a:pPr lvl="1"/>
            <a:r>
              <a:rPr lang="en-US" dirty="0"/>
              <a:t>Not just in the idea that it can prevent you from trying</a:t>
            </a:r>
          </a:p>
          <a:p>
            <a:pPr lvl="1"/>
            <a:r>
              <a:rPr lang="en-US" dirty="0"/>
              <a:t>but also if two students submit the same work, the one with the better attitude will get a better grade</a:t>
            </a:r>
          </a:p>
          <a:p>
            <a:r>
              <a:rPr lang="en-US" dirty="0"/>
              <a:t>Games, cellphones, and unrelated </a:t>
            </a:r>
            <a:r>
              <a:rPr lang="en-US" dirty="0" err="1"/>
              <a:t>Youtube</a:t>
            </a:r>
            <a:r>
              <a:rPr lang="en-US" dirty="0"/>
              <a:t> videos are still against the rules, even if you are “done with all of your work”</a:t>
            </a:r>
          </a:p>
          <a:p>
            <a:pPr lvl="1"/>
            <a:r>
              <a:rPr lang="en-US" dirty="0"/>
              <a:t>As I have always said, the distractions have predicted the grades</a:t>
            </a:r>
          </a:p>
          <a:p>
            <a:pPr lvl="1"/>
            <a:r>
              <a:rPr lang="en-US" dirty="0"/>
              <a:t>You are almost never actually done with your work</a:t>
            </a:r>
          </a:p>
          <a:p>
            <a:r>
              <a:rPr lang="en-US" dirty="0"/>
              <a:t>I will be enforcing the rules more strictly moving forward</a:t>
            </a:r>
          </a:p>
        </p:txBody>
      </p:sp>
    </p:spTree>
    <p:extLst>
      <p:ext uri="{BB962C8B-B14F-4D97-AF65-F5344CB8AC3E}">
        <p14:creationId xmlns:p14="http://schemas.microsoft.com/office/powerpoint/2010/main" val="172491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4BFB6E-7834-4E90-8F3E-E54FD1EEB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56DB67A-C2B0-4E13-8CC6-5A190D39A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41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83FB-ABB9-4B2D-B6EC-26C688D49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the DocPac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87442-AAD4-4D34-82C2-90BCA69B3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 devoted two slides to this, because the need to follow instructions is extremely important when it comes to the type of work we are doing.</a:t>
            </a:r>
          </a:p>
          <a:p>
            <a:r>
              <a:rPr lang="en-US" dirty="0"/>
              <a:t>Over half the class made mistakes that were explicitly outlined in in the DocPac, word for word</a:t>
            </a:r>
          </a:p>
          <a:p>
            <a:pPr lvl="1"/>
            <a:r>
              <a:rPr lang="en-US" dirty="0"/>
              <a:t>(seriously, </a:t>
            </a:r>
            <a:r>
              <a:rPr lang="en-US" dirty="0" err="1"/>
              <a:t>node_modules</a:t>
            </a:r>
            <a:r>
              <a:rPr lang="en-US" dirty="0"/>
              <a:t>?!)</a:t>
            </a:r>
          </a:p>
          <a:p>
            <a:r>
              <a:rPr lang="en-US" dirty="0"/>
              <a:t>Some students even decided their way was better, and now their work is ungradable (more on this later)</a:t>
            </a:r>
          </a:p>
          <a:p>
            <a:r>
              <a:rPr lang="en-US" dirty="0"/>
              <a:t>Attention to detail is critical in Computer Sciences</a:t>
            </a:r>
          </a:p>
          <a:p>
            <a:pPr lvl="1"/>
            <a:r>
              <a:rPr lang="en-US" dirty="0"/>
              <a:t>Most job listings will have it</a:t>
            </a:r>
          </a:p>
          <a:p>
            <a:r>
              <a:rPr lang="en-US" dirty="0"/>
              <a:t>Remember that my OAC has said time and time again that the actual code is the least of their worries when it comes to employable skills</a:t>
            </a:r>
          </a:p>
        </p:txBody>
      </p:sp>
    </p:spTree>
    <p:extLst>
      <p:ext uri="{BB962C8B-B14F-4D97-AF65-F5344CB8AC3E}">
        <p14:creationId xmlns:p14="http://schemas.microsoft.com/office/powerpoint/2010/main" val="68982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5DC-D093-4F69-B973-D4ABBEF9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make these instructions?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8A4B0-338E-4B9F-B61F-3AF716FAB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 spend six hours every Sunday lesson planning</a:t>
            </a:r>
          </a:p>
          <a:p>
            <a:r>
              <a:rPr lang="en-US" dirty="0"/>
              <a:t>I have only a few minutes per day to tell your why I built these lessons the way I did</a:t>
            </a:r>
          </a:p>
          <a:p>
            <a:r>
              <a:rPr lang="en-US" dirty="0"/>
              <a:t>The reason why you may think these instructions are stupid is because you are working with a limited data set, and drawing conclusions from it</a:t>
            </a:r>
          </a:p>
          <a:p>
            <a:pPr lvl="1"/>
            <a:r>
              <a:rPr lang="en-US" dirty="0"/>
              <a:t>You have less than a year of structured experience in programming, and no experience in pedagogy</a:t>
            </a:r>
          </a:p>
          <a:p>
            <a:pPr lvl="1"/>
            <a:r>
              <a:rPr lang="en-US" dirty="0"/>
              <a:t>You also do not understand the goal of the instructions.</a:t>
            </a:r>
          </a:p>
          <a:p>
            <a:pPr lvl="1"/>
            <a:r>
              <a:rPr lang="en-US" dirty="0"/>
              <a:t>I am not saying you’re stupid for thinking the rules are stupid. I’m saying you don’t have access to all of the information.</a:t>
            </a:r>
          </a:p>
          <a:p>
            <a:pPr lvl="1"/>
            <a:r>
              <a:rPr lang="en-US" dirty="0"/>
              <a:t>My friend said to me, “Could you imagine if you were their swimming instructor?”</a:t>
            </a:r>
          </a:p>
          <a:p>
            <a:r>
              <a:rPr lang="en-US" dirty="0"/>
              <a:t>Due to a conversation on Discord, I’ve decided to give you some insight on why I designed last week’s lesson</a:t>
            </a:r>
          </a:p>
        </p:txBody>
      </p:sp>
    </p:spTree>
    <p:extLst>
      <p:ext uri="{BB962C8B-B14F-4D97-AF65-F5344CB8AC3E}">
        <p14:creationId xmlns:p14="http://schemas.microsoft.com/office/powerpoint/2010/main" val="138671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A7FC3-BBDA-4FBA-B229-9EF7DEAFC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I focus on when lesson planning?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7C4EE-A133-42D9-B7E6-9B6328B96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Exposure:</a:t>
            </a:r>
          </a:p>
          <a:p>
            <a:pPr lvl="1"/>
            <a:r>
              <a:rPr lang="en-US" dirty="0"/>
              <a:t>Have you heard of this before? Remember this for later.</a:t>
            </a:r>
          </a:p>
          <a:p>
            <a:r>
              <a:rPr lang="en-US" dirty="0"/>
              <a:t>Research:</a:t>
            </a:r>
          </a:p>
          <a:p>
            <a:pPr lvl="1"/>
            <a:r>
              <a:rPr lang="en-US" dirty="0"/>
              <a:t>Getting used to finding the answers you need while on the clock</a:t>
            </a:r>
          </a:p>
          <a:p>
            <a:r>
              <a:rPr lang="en-US" dirty="0"/>
              <a:t>Practice:</a:t>
            </a:r>
          </a:p>
          <a:p>
            <a:pPr lvl="1"/>
            <a:r>
              <a:rPr lang="en-US" dirty="0"/>
              <a:t>I know you’ve already done this, but we can get better at it</a:t>
            </a:r>
          </a:p>
          <a:p>
            <a:r>
              <a:rPr lang="en-US" dirty="0"/>
              <a:t>Teach:</a:t>
            </a:r>
          </a:p>
          <a:p>
            <a:pPr lvl="1"/>
            <a:r>
              <a:rPr lang="en-US" dirty="0"/>
              <a:t>Sometimes I’m just explicitly telling your what to do</a:t>
            </a:r>
          </a:p>
          <a:p>
            <a:r>
              <a:rPr lang="en-US" dirty="0"/>
              <a:t>Assess:</a:t>
            </a:r>
          </a:p>
          <a:p>
            <a:pPr lvl="1"/>
            <a:r>
              <a:rPr lang="en-US" dirty="0"/>
              <a:t>I need to know if these lessons are effective</a:t>
            </a:r>
          </a:p>
          <a:p>
            <a:pPr lvl="1"/>
            <a:r>
              <a:rPr lang="en-US" dirty="0"/>
              <a:t>This is a BIG DEAL in pedagogy, and we spend a lot of time talking about it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Formbar</a:t>
            </a:r>
            <a:r>
              <a:rPr lang="en-US" dirty="0"/>
              <a:t> has changed my life, and I do not know how to teach without it</a:t>
            </a:r>
          </a:p>
        </p:txBody>
      </p:sp>
    </p:spTree>
    <p:extLst>
      <p:ext uri="{BB962C8B-B14F-4D97-AF65-F5344CB8AC3E}">
        <p14:creationId xmlns:p14="http://schemas.microsoft.com/office/powerpoint/2010/main" val="65484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A223F759147049B9D8A25DED07DD24" ma:contentTypeVersion="14" ma:contentTypeDescription="Create a new document." ma:contentTypeScope="" ma:versionID="754cccfe17833f4d06e0267dc9c12ab7">
  <xsd:schema xmlns:xsd="http://www.w3.org/2001/XMLSchema" xmlns:xs="http://www.w3.org/2001/XMLSchema" xmlns:p="http://schemas.microsoft.com/office/2006/metadata/properties" xmlns:ns3="cc9255bc-4d99-4f42-bba5-857cbcc6e725" xmlns:ns4="fc2bff61-6a31-4c51-9f32-b9bba46405e5" targetNamespace="http://schemas.microsoft.com/office/2006/metadata/properties" ma:root="true" ma:fieldsID="e32414dc8724dfdc561355c14801bc84" ns3:_="" ns4:_="">
    <xsd:import namespace="cc9255bc-4d99-4f42-bba5-857cbcc6e725"/>
    <xsd:import namespace="fc2bff61-6a31-4c51-9f32-b9bba46405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9255bc-4d99-4f42-bba5-857cbcc6e7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2bff61-6a31-4c51-9f32-b9bba46405e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D82F21-8668-4A3F-A308-37FA558F9F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9255bc-4d99-4f42-bba5-857cbcc6e725"/>
    <ds:schemaRef ds:uri="fc2bff61-6a31-4c51-9f32-b9bba46405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FF71063-750A-4F15-A0E6-049A2BA10D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A546FB-9270-4554-87AE-89FE30D805B0}">
  <ds:schemaRefs>
    <ds:schemaRef ds:uri="http://purl.org/dc/dcmitype/"/>
    <ds:schemaRef ds:uri="http://www.w3.org/XML/1998/namespace"/>
    <ds:schemaRef ds:uri="fc2bff61-6a31-4c51-9f32-b9bba46405e5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cc9255bc-4d99-4f42-bba5-857cbcc6e72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2135</Words>
  <Application>Microsoft Office PowerPoint</Application>
  <PresentationFormat>Widescreen</PresentationFormat>
  <Paragraphs>172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Weekly Review</vt:lpstr>
      <vt:lpstr>Part 1</vt:lpstr>
      <vt:lpstr>Pogs</vt:lpstr>
      <vt:lpstr>So what, pogs?</vt:lpstr>
      <vt:lpstr>Reminders</vt:lpstr>
      <vt:lpstr>Part 2</vt:lpstr>
      <vt:lpstr>Read the DocPac</vt:lpstr>
      <vt:lpstr>Why do I make these instructions?</vt:lpstr>
      <vt:lpstr>What do I focus on when lesson planning?</vt:lpstr>
      <vt:lpstr>PowerPoint Presentation</vt:lpstr>
      <vt:lpstr>Bloom’s Taxonomy Example</vt:lpstr>
      <vt:lpstr>PowerPoint Presentation</vt:lpstr>
      <vt:lpstr>Why did we all type the Flash Cards?</vt:lpstr>
      <vt:lpstr>Handwriting</vt:lpstr>
      <vt:lpstr>What was I assessing last week?</vt:lpstr>
      <vt:lpstr>Part 3</vt:lpstr>
      <vt:lpstr>Class Goals</vt:lpstr>
      <vt:lpstr>Class Goals, Pt2</vt:lpstr>
      <vt:lpstr>Storytime</vt:lpstr>
      <vt:lpstr>The rest of the information</vt:lpstr>
      <vt:lpstr>How does this relate to you?</vt:lpstr>
      <vt:lpstr>Also…</vt:lpstr>
      <vt:lpstr>This week</vt:lpstr>
      <vt:lpstr>Guest Speaker: Ms. Fettrow</vt:lpstr>
      <vt:lpstr>READ</vt:lpstr>
      <vt:lpstr>THE</vt:lpstr>
      <vt:lpstr>DOCPAC</vt:lpstr>
      <vt:lpstr>Company Culture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Jan7 Review</dc:title>
  <dc:creator>Mr. Smith</dc:creator>
  <cp:lastModifiedBy>Mr. Smith</cp:lastModifiedBy>
  <cp:revision>28</cp:revision>
  <dcterms:created xsi:type="dcterms:W3CDTF">2022-01-18T15:50:52Z</dcterms:created>
  <dcterms:modified xsi:type="dcterms:W3CDTF">2022-02-28T14:37:04Z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0x010100ABA223F759147049B9D8A25DED07DD24</vt:lpwstr>
  </property>
</Properties>
</file>