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9C2D8444-A9B8-4858-8A8B-5EF7BB3E9758}"/>
    <pc:docChg chg="undo custSel addSld modSld sldOrd">
      <pc:chgData name="SMITH, CHRISTOPHER" userId="dd7fc2d5-9988-40ef-9498-c94fd49fd9a4" providerId="ADAL" clId="{9C2D8444-A9B8-4858-8A8B-5EF7BB3E9758}" dt="2022-03-09T18:06:20.740" v="3275" actId="20577"/>
      <pc:docMkLst>
        <pc:docMk/>
      </pc:docMkLst>
      <pc:sldChg chg="modSp modAnim">
        <pc:chgData name="SMITH, CHRISTOPHER" userId="dd7fc2d5-9988-40ef-9498-c94fd49fd9a4" providerId="ADAL" clId="{9C2D8444-A9B8-4858-8A8B-5EF7BB3E9758}" dt="2022-03-09T18:06:20.740" v="3275" actId="20577"/>
        <pc:sldMkLst>
          <pc:docMk/>
          <pc:sldMk cId="2591901147" sldId="257"/>
        </pc:sldMkLst>
        <pc:spChg chg="mod">
          <ac:chgData name="SMITH, CHRISTOPHER" userId="dd7fc2d5-9988-40ef-9498-c94fd49fd9a4" providerId="ADAL" clId="{9C2D8444-A9B8-4858-8A8B-5EF7BB3E9758}" dt="2022-03-09T18:06:20.740" v="3275" actId="20577"/>
          <ac:spMkLst>
            <pc:docMk/>
            <pc:sldMk cId="2591901147" sldId="257"/>
            <ac:spMk id="3" creationId="{B39BFC11-A384-4D7E-B1FC-A854D3C73011}"/>
          </ac:spMkLst>
        </pc:spChg>
      </pc:sldChg>
      <pc:sldChg chg="addSp modSp modAnim">
        <pc:chgData name="SMITH, CHRISTOPHER" userId="dd7fc2d5-9988-40ef-9498-c94fd49fd9a4" providerId="ADAL" clId="{9C2D8444-A9B8-4858-8A8B-5EF7BB3E9758}" dt="2022-03-09T17:44:22.823" v="1224"/>
        <pc:sldMkLst>
          <pc:docMk/>
          <pc:sldMk cId="2463258945" sldId="258"/>
        </pc:sldMkLst>
        <pc:spChg chg="mod">
          <ac:chgData name="SMITH, CHRISTOPHER" userId="dd7fc2d5-9988-40ef-9498-c94fd49fd9a4" providerId="ADAL" clId="{9C2D8444-A9B8-4858-8A8B-5EF7BB3E9758}" dt="2022-03-09T17:43:46.267" v="1210" actId="14100"/>
          <ac:spMkLst>
            <pc:docMk/>
            <pc:sldMk cId="2463258945" sldId="258"/>
            <ac:spMk id="2" creationId="{AF9216E0-2070-4DA1-9C8C-495A6DA77888}"/>
          </ac:spMkLst>
        </pc:spChg>
        <pc:spChg chg="add mod">
          <ac:chgData name="SMITH, CHRISTOPHER" userId="dd7fc2d5-9988-40ef-9498-c94fd49fd9a4" providerId="ADAL" clId="{9C2D8444-A9B8-4858-8A8B-5EF7BB3E9758}" dt="2022-03-09T17:43:30.579" v="1208" actId="1076"/>
          <ac:spMkLst>
            <pc:docMk/>
            <pc:sldMk cId="2463258945" sldId="258"/>
            <ac:spMk id="4" creationId="{8438739C-202B-43A4-B4D0-97E0C6B43760}"/>
          </ac:spMkLst>
        </pc:spChg>
        <pc:spChg chg="add mod">
          <ac:chgData name="SMITH, CHRISTOPHER" userId="dd7fc2d5-9988-40ef-9498-c94fd49fd9a4" providerId="ADAL" clId="{9C2D8444-A9B8-4858-8A8B-5EF7BB3E9758}" dt="2022-03-09T17:44:12.124" v="1223" actId="14100"/>
          <ac:spMkLst>
            <pc:docMk/>
            <pc:sldMk cId="2463258945" sldId="258"/>
            <ac:spMk id="5" creationId="{E2ABD695-4301-46ED-88A0-D22ECC764A91}"/>
          </ac:spMkLst>
        </pc:spChg>
      </pc:sldChg>
      <pc:sldChg chg="addSp delSp modSp modAnim">
        <pc:chgData name="SMITH, CHRISTOPHER" userId="dd7fc2d5-9988-40ef-9498-c94fd49fd9a4" providerId="ADAL" clId="{9C2D8444-A9B8-4858-8A8B-5EF7BB3E9758}" dt="2022-03-09T17:57:31.505" v="2291" actId="20577"/>
        <pc:sldMkLst>
          <pc:docMk/>
          <pc:sldMk cId="3682491768" sldId="259"/>
        </pc:sldMkLst>
        <pc:spChg chg="mod">
          <ac:chgData name="SMITH, CHRISTOPHER" userId="dd7fc2d5-9988-40ef-9498-c94fd49fd9a4" providerId="ADAL" clId="{9C2D8444-A9B8-4858-8A8B-5EF7BB3E9758}" dt="2022-03-09T17:57:31.505" v="2291" actId="20577"/>
          <ac:spMkLst>
            <pc:docMk/>
            <pc:sldMk cId="3682491768" sldId="259"/>
            <ac:spMk id="3" creationId="{7AF36534-460C-4368-9C5F-AC52499CF46E}"/>
          </ac:spMkLst>
        </pc:spChg>
        <pc:spChg chg="add mod">
          <ac:chgData name="SMITH, CHRISTOPHER" userId="dd7fc2d5-9988-40ef-9498-c94fd49fd9a4" providerId="ADAL" clId="{9C2D8444-A9B8-4858-8A8B-5EF7BB3E9758}" dt="2022-03-09T16:30:34.676" v="109" actId="20577"/>
          <ac:spMkLst>
            <pc:docMk/>
            <pc:sldMk cId="3682491768" sldId="259"/>
            <ac:spMk id="4" creationId="{A7E8C660-48B9-4EA1-8C72-72F7E8E747F9}"/>
          </ac:spMkLst>
        </pc:spChg>
        <pc:spChg chg="add mod">
          <ac:chgData name="SMITH, CHRISTOPHER" userId="dd7fc2d5-9988-40ef-9498-c94fd49fd9a4" providerId="ADAL" clId="{9C2D8444-A9B8-4858-8A8B-5EF7BB3E9758}" dt="2022-03-09T16:31:08.777" v="199" actId="20577"/>
          <ac:spMkLst>
            <pc:docMk/>
            <pc:sldMk cId="3682491768" sldId="259"/>
            <ac:spMk id="6" creationId="{092138BE-BAD7-411E-8514-612362E102DA}"/>
          </ac:spMkLst>
        </pc:spChg>
        <pc:spChg chg="add mod">
          <ac:chgData name="SMITH, CHRISTOPHER" userId="dd7fc2d5-9988-40ef-9498-c94fd49fd9a4" providerId="ADAL" clId="{9C2D8444-A9B8-4858-8A8B-5EF7BB3E9758}" dt="2022-03-09T16:32:27.724" v="293" actId="20577"/>
          <ac:spMkLst>
            <pc:docMk/>
            <pc:sldMk cId="3682491768" sldId="259"/>
            <ac:spMk id="7" creationId="{52F3CC9C-38A9-4CF5-ADB1-8CCA8D076734}"/>
          </ac:spMkLst>
        </pc:spChg>
        <pc:spChg chg="add mod">
          <ac:chgData name="SMITH, CHRISTOPHER" userId="dd7fc2d5-9988-40ef-9498-c94fd49fd9a4" providerId="ADAL" clId="{9C2D8444-A9B8-4858-8A8B-5EF7BB3E9758}" dt="2022-03-09T16:32:54.345" v="343" actId="20577"/>
          <ac:spMkLst>
            <pc:docMk/>
            <pc:sldMk cId="3682491768" sldId="259"/>
            <ac:spMk id="8" creationId="{6B06AF65-CBC6-44FB-9535-8265C4E57F8C}"/>
          </ac:spMkLst>
        </pc:spChg>
        <pc:spChg chg="add mod">
          <ac:chgData name="SMITH, CHRISTOPHER" userId="dd7fc2d5-9988-40ef-9498-c94fd49fd9a4" providerId="ADAL" clId="{9C2D8444-A9B8-4858-8A8B-5EF7BB3E9758}" dt="2022-03-09T16:33:23.611" v="390" actId="20577"/>
          <ac:spMkLst>
            <pc:docMk/>
            <pc:sldMk cId="3682491768" sldId="259"/>
            <ac:spMk id="9" creationId="{36DE8770-5FD2-472A-AA1F-BA06653E4325}"/>
          </ac:spMkLst>
        </pc:spChg>
        <pc:spChg chg="add mod">
          <ac:chgData name="SMITH, CHRISTOPHER" userId="dd7fc2d5-9988-40ef-9498-c94fd49fd9a4" providerId="ADAL" clId="{9C2D8444-A9B8-4858-8A8B-5EF7BB3E9758}" dt="2022-03-09T16:34:32.119" v="500" actId="20577"/>
          <ac:spMkLst>
            <pc:docMk/>
            <pc:sldMk cId="3682491768" sldId="259"/>
            <ac:spMk id="10" creationId="{268A5A1F-CA9C-4AC2-8548-30B6699514E2}"/>
          </ac:spMkLst>
        </pc:spChg>
        <pc:graphicFrameChg chg="add del modGraphic">
          <ac:chgData name="SMITH, CHRISTOPHER" userId="dd7fc2d5-9988-40ef-9498-c94fd49fd9a4" providerId="ADAL" clId="{9C2D8444-A9B8-4858-8A8B-5EF7BB3E9758}" dt="2022-03-09T16:30:03.401" v="67" actId="478"/>
          <ac:graphicFrameMkLst>
            <pc:docMk/>
            <pc:sldMk cId="3682491768" sldId="259"/>
            <ac:graphicFrameMk id="5" creationId="{7CA4379D-CD31-4DD8-9EAB-0513FEEB4846}"/>
          </ac:graphicFrameMkLst>
        </pc:graphicFrameChg>
      </pc:sldChg>
      <pc:sldChg chg="modSp add modAnim">
        <pc:chgData name="SMITH, CHRISTOPHER" userId="dd7fc2d5-9988-40ef-9498-c94fd49fd9a4" providerId="ADAL" clId="{9C2D8444-A9B8-4858-8A8B-5EF7BB3E9758}" dt="2022-03-09T17:45:42.163" v="1226"/>
        <pc:sldMkLst>
          <pc:docMk/>
          <pc:sldMk cId="2941960189" sldId="260"/>
        </pc:sldMkLst>
        <pc:spChg chg="mod">
          <ac:chgData name="SMITH, CHRISTOPHER" userId="dd7fc2d5-9988-40ef-9498-c94fd49fd9a4" providerId="ADAL" clId="{9C2D8444-A9B8-4858-8A8B-5EF7BB3E9758}" dt="2022-03-09T16:35:10.424" v="526" actId="20577"/>
          <ac:spMkLst>
            <pc:docMk/>
            <pc:sldMk cId="2941960189" sldId="260"/>
            <ac:spMk id="2" creationId="{6B2F57CC-7403-4CDF-9849-90D28E32BAEE}"/>
          </ac:spMkLst>
        </pc:spChg>
        <pc:spChg chg="mod">
          <ac:chgData name="SMITH, CHRISTOPHER" userId="dd7fc2d5-9988-40ef-9498-c94fd49fd9a4" providerId="ADAL" clId="{9C2D8444-A9B8-4858-8A8B-5EF7BB3E9758}" dt="2022-03-09T16:59:58.250" v="1155" actId="20577"/>
          <ac:spMkLst>
            <pc:docMk/>
            <pc:sldMk cId="2941960189" sldId="260"/>
            <ac:spMk id="3" creationId="{DF606478-9328-4BC5-87C3-03AABE144246}"/>
          </ac:spMkLst>
        </pc:spChg>
      </pc:sldChg>
      <pc:sldChg chg="modSp add modAnim">
        <pc:chgData name="SMITH, CHRISTOPHER" userId="dd7fc2d5-9988-40ef-9498-c94fd49fd9a4" providerId="ADAL" clId="{9C2D8444-A9B8-4858-8A8B-5EF7BB3E9758}" dt="2022-03-09T18:05:48.095" v="3217"/>
        <pc:sldMkLst>
          <pc:docMk/>
          <pc:sldMk cId="3462205911" sldId="261"/>
        </pc:sldMkLst>
        <pc:spChg chg="mod">
          <ac:chgData name="SMITH, CHRISTOPHER" userId="dd7fc2d5-9988-40ef-9498-c94fd49fd9a4" providerId="ADAL" clId="{9C2D8444-A9B8-4858-8A8B-5EF7BB3E9758}" dt="2022-03-09T17:50:18.215" v="1259" actId="20577"/>
          <ac:spMkLst>
            <pc:docMk/>
            <pc:sldMk cId="3462205911" sldId="261"/>
            <ac:spMk id="2" creationId="{C955492D-2645-41A8-86E6-1A138C24B943}"/>
          </ac:spMkLst>
        </pc:spChg>
        <pc:spChg chg="mod">
          <ac:chgData name="SMITH, CHRISTOPHER" userId="dd7fc2d5-9988-40ef-9498-c94fd49fd9a4" providerId="ADAL" clId="{9C2D8444-A9B8-4858-8A8B-5EF7BB3E9758}" dt="2022-03-09T17:57:01.301" v="2289" actId="313"/>
          <ac:spMkLst>
            <pc:docMk/>
            <pc:sldMk cId="3462205911" sldId="261"/>
            <ac:spMk id="3" creationId="{BB6ED644-7B86-4A40-90C3-7E00B6CA14D3}"/>
          </ac:spMkLst>
        </pc:spChg>
      </pc:sldChg>
      <pc:sldChg chg="modSp add modAnim">
        <pc:chgData name="SMITH, CHRISTOPHER" userId="dd7fc2d5-9988-40ef-9498-c94fd49fd9a4" providerId="ADAL" clId="{9C2D8444-A9B8-4858-8A8B-5EF7BB3E9758}" dt="2022-03-09T18:05:52.854" v="3219"/>
        <pc:sldMkLst>
          <pc:docMk/>
          <pc:sldMk cId="538530880" sldId="262"/>
        </pc:sldMkLst>
        <pc:spChg chg="mod">
          <ac:chgData name="SMITH, CHRISTOPHER" userId="dd7fc2d5-9988-40ef-9498-c94fd49fd9a4" providerId="ADAL" clId="{9C2D8444-A9B8-4858-8A8B-5EF7BB3E9758}" dt="2022-03-09T17:57:49.542" v="2308" actId="20577"/>
          <ac:spMkLst>
            <pc:docMk/>
            <pc:sldMk cId="538530880" sldId="262"/>
            <ac:spMk id="2" creationId="{B3873479-D7CF-4AD9-9216-613EA49E4B05}"/>
          </ac:spMkLst>
        </pc:spChg>
        <pc:spChg chg="mod">
          <ac:chgData name="SMITH, CHRISTOPHER" userId="dd7fc2d5-9988-40ef-9498-c94fd49fd9a4" providerId="ADAL" clId="{9C2D8444-A9B8-4858-8A8B-5EF7BB3E9758}" dt="2022-03-09T18:01:34.729" v="2920" actId="20577"/>
          <ac:spMkLst>
            <pc:docMk/>
            <pc:sldMk cId="538530880" sldId="262"/>
            <ac:spMk id="3" creationId="{1E5EBEF0-8254-4BC1-A35D-018C5E98F4A5}"/>
          </ac:spMkLst>
        </pc:spChg>
      </pc:sldChg>
      <pc:sldChg chg="modSp add ord modAnim">
        <pc:chgData name="SMITH, CHRISTOPHER" userId="dd7fc2d5-9988-40ef-9498-c94fd49fd9a4" providerId="ADAL" clId="{9C2D8444-A9B8-4858-8A8B-5EF7BB3E9758}" dt="2022-03-09T18:05:50.434" v="3218"/>
        <pc:sldMkLst>
          <pc:docMk/>
          <pc:sldMk cId="3756407093" sldId="263"/>
        </pc:sldMkLst>
        <pc:spChg chg="mod">
          <ac:chgData name="SMITH, CHRISTOPHER" userId="dd7fc2d5-9988-40ef-9498-c94fd49fd9a4" providerId="ADAL" clId="{9C2D8444-A9B8-4858-8A8B-5EF7BB3E9758}" dt="2022-03-09T18:03:40.424" v="2951" actId="20577"/>
          <ac:spMkLst>
            <pc:docMk/>
            <pc:sldMk cId="3756407093" sldId="263"/>
            <ac:spMk id="2" creationId="{A91BE3F2-6C87-4400-A431-C0D3992F7534}"/>
          </ac:spMkLst>
        </pc:spChg>
        <pc:spChg chg="mod">
          <ac:chgData name="SMITH, CHRISTOPHER" userId="dd7fc2d5-9988-40ef-9498-c94fd49fd9a4" providerId="ADAL" clId="{9C2D8444-A9B8-4858-8A8B-5EF7BB3E9758}" dt="2022-03-09T18:05:17.810" v="3216" actId="20577"/>
          <ac:spMkLst>
            <pc:docMk/>
            <pc:sldMk cId="3756407093" sldId="263"/>
            <ac:spMk id="3" creationId="{8C6B398B-7644-4E8F-8D04-8781B9367CA9}"/>
          </ac:spMkLst>
        </pc:spChg>
      </pc:sldChg>
    </pc:docChg>
  </pc:docChgLst>
  <pc:docChgLst>
    <pc:chgData name="Birkeland, John" userId="074c16a1-eede-4221-8d47-ffda6aeed3e7" providerId="ADAL" clId="{7FCA13F4-B544-4085-995F-F7210B8FC933}"/>
    <pc:docChg chg="modSld">
      <pc:chgData name="Birkeland, John" userId="074c16a1-eede-4221-8d47-ffda6aeed3e7" providerId="ADAL" clId="{7FCA13F4-B544-4085-995F-F7210B8FC933}" dt="2022-03-10T19:26:21.267" v="3" actId="20577"/>
      <pc:docMkLst>
        <pc:docMk/>
      </pc:docMkLst>
      <pc:sldChg chg="modSp">
        <pc:chgData name="Birkeland, John" userId="074c16a1-eede-4221-8d47-ffda6aeed3e7" providerId="ADAL" clId="{7FCA13F4-B544-4085-995F-F7210B8FC933}" dt="2022-03-10T19:26:21.267" v="3" actId="20577"/>
        <pc:sldMkLst>
          <pc:docMk/>
          <pc:sldMk cId="538530880" sldId="262"/>
        </pc:sldMkLst>
        <pc:spChg chg="mod">
          <ac:chgData name="Birkeland, John" userId="074c16a1-eede-4221-8d47-ffda6aeed3e7" providerId="ADAL" clId="{7FCA13F4-B544-4085-995F-F7210B8FC933}" dt="2022-03-10T19:26:21.267" v="3" actId="20577"/>
          <ac:spMkLst>
            <pc:docMk/>
            <pc:sldMk cId="538530880" sldId="262"/>
            <ac:spMk id="3" creationId="{1E5EBEF0-8254-4BC1-A35D-018C5E98F4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1B46-0D19-4A62-9161-F1204D71F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F41F3-E73D-462E-A191-8205749BA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798CE-2187-4157-9951-CDEB45FC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402A-CE57-4A59-960F-9366E0D312C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E6EF7-2E4F-4F7C-B467-42EB6842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F8B82-067E-46C9-8A98-87C985D2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BDE-263A-450A-9662-355FD06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1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6D69-ED5D-4F9A-96BD-07A0BB56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D7745-643E-4FB9-9A61-2A9EAD82B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12876-86CE-4510-B91C-1B68B226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402A-CE57-4A59-960F-9366E0D312C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655C7-FF57-4EED-9F65-30A745E1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39294-A8F4-471F-9418-54FF4FA3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BDE-263A-450A-9662-355FD06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7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1FB8B-51DD-48FC-9253-D8E03F522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1813A-C2CE-4E91-8E1C-578965A35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75B4-69F3-4B95-949D-3E095018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402A-CE57-4A59-960F-9366E0D312C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B878B-8823-4D3B-A91D-24F794B1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84677-D017-4E14-B0C7-C03EDB7F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BDE-263A-450A-9662-355FD06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0D29-5C2B-43CA-9C2E-55FC317F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F27BB-844C-4D67-BE26-DEEC9CAEC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CD5A8-D46A-41AD-AF4D-82499D2A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402A-CE57-4A59-960F-9366E0D312C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EFF08-AEAA-4F63-9780-2E04C8D6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240D5-A2FC-4B96-90EB-67FC876E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BDE-263A-450A-9662-355FD06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9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181F-693A-48C8-BEED-BCBCC67C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2D579-6AA8-4522-8647-DF15A9D7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73BA5-15EC-4274-928F-18728B57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402A-CE57-4A59-960F-9366E0D312C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D1941-92B3-4BA8-985B-05B99AEB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7D48-5D9B-4934-B613-EF270A93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BDE-263A-450A-9662-355FD06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5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2AA2-75A3-4EDE-B629-4414B705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BCBE-0D39-462B-AF06-2A9AE428A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336D5-01D8-45BA-989C-0E8E8B77D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57036-D491-4B18-87F8-12E9DD53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402A-CE57-4A59-960F-9366E0D312C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E1AB6-39A2-423B-9118-C583E580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2B309-7B06-419F-A75E-E3FB652E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BDE-263A-450A-9662-355FD06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5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56DC-E666-49F5-BD15-FD2F9372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24A75-74F0-42D4-82A8-0B8910844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83C76-E71E-4C2C-8B2C-1E54C8D29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0495C-6DCF-4CF5-A51D-4EA0C715C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2CE5B-E90B-4B13-9408-25EC5CA21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3515B-8ED6-431F-9618-BD89FAE5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402A-CE57-4A59-960F-9366E0D312C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50F61-8375-43EA-BD8F-1DDF5D2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FAD87-5A33-4D7B-BB0F-D409D88E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BDE-263A-450A-9662-355FD06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1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D188-E8E2-4768-A6BD-40EB91DD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8787F-B799-4459-88C6-F90AF188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402A-CE57-4A59-960F-9366E0D312C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E269B-C894-4A19-BA17-AF990530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0AF09-3653-449B-8AA6-0B3C6C2F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BDE-263A-450A-9662-355FD06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1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9DEF9-8615-47BF-8482-FECD9CA0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402A-CE57-4A59-960F-9366E0D312C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B88FD-FCF9-4B8F-9385-7966B4FD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360B1-304F-4CB8-8BE9-73591D99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BDE-263A-450A-9662-355FD06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7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9DE1-7C8D-4BD4-8043-5BF69BA1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36DC-1C64-49D8-8A43-CF7A2F64A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23DD9-DFDD-41E7-88A7-3DF248E2A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F8BE7-5F42-4187-80A3-5C33790F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402A-CE57-4A59-960F-9366E0D312C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7D0A-9344-48A5-BA34-C0F5026F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932F7-5138-4877-847D-AD842B55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BDE-263A-450A-9662-355FD06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5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CF598-5744-4A13-A6AE-318C4FA4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2B285-A006-452D-BFD4-13144C454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A16EA-32D2-4E7A-B804-7071C11FA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72D8E-E71A-4D32-83EE-68B0F89E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402A-CE57-4A59-960F-9366E0D312C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BA2CB-8240-45AB-9B98-3F7880FB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DF9FE-775F-4E89-8A0F-2222FD43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BDE-263A-450A-9662-355FD06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8AF7D-1AF4-4B66-9B28-09D06DD2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85EEB-02E5-42F3-9D4D-B0888F8B8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D4439-5E5C-46EF-9FCA-A4642E59C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A402A-CE57-4A59-960F-9366E0D312C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0E298-AF54-4D33-89EA-F459A3672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1A0E6-F26A-4279-9D18-7D476A38C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2BDE-263A-450A-9662-355FD06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0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4285-1A3A-4AB4-B7AC-6FDB16ADC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Extraneous Communications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421B1-C60A-42FE-B027-532992E17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03DE-8160-4F98-B2B0-0A153521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Extraneous 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BFC11-A384-4D7E-B1FC-A854D3C73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Severely under/overstating the impact or factuality of a subject</a:t>
            </a:r>
          </a:p>
          <a:p>
            <a:r>
              <a:rPr lang="en-US" dirty="0"/>
              <a:t>Exchanging information that is irrelevant to the subject at hand</a:t>
            </a:r>
          </a:p>
          <a:p>
            <a:r>
              <a:rPr lang="en-US" dirty="0"/>
              <a:t>Usually bad, but nothing is </a:t>
            </a:r>
            <a:r>
              <a:rPr lang="en-US"/>
              <a:t>ever solely 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0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16E0-2070-4DA1-9C8C-495A6DA7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933" y="365125"/>
            <a:ext cx="3107268" cy="6019199"/>
          </a:xfrm>
        </p:spPr>
        <p:txBody>
          <a:bodyPr>
            <a:normAutofit/>
          </a:bodyPr>
          <a:lstStyle/>
          <a:p>
            <a:r>
              <a:rPr lang="en-US" sz="6600" dirty="0" err="1"/>
              <a:t>ologna</a:t>
            </a:r>
            <a:r>
              <a:rPr lang="en-US" sz="6600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38739C-202B-43A4-B4D0-97E0C6B43760}"/>
              </a:ext>
            </a:extLst>
          </p:cNvPr>
          <p:cNvSpPr txBox="1">
            <a:spLocks/>
          </p:cNvSpPr>
          <p:nvPr/>
        </p:nvSpPr>
        <p:spPr>
          <a:xfrm>
            <a:off x="838200" y="2077358"/>
            <a:ext cx="10515600" cy="2594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900" dirty="0"/>
              <a:t>B     S 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ABD695-4301-46ED-88A0-D22ECC764A91}"/>
              </a:ext>
            </a:extLst>
          </p:cNvPr>
          <p:cNvSpPr txBox="1">
            <a:spLocks/>
          </p:cNvSpPr>
          <p:nvPr/>
        </p:nvSpPr>
        <p:spPr>
          <a:xfrm>
            <a:off x="6299201" y="419400"/>
            <a:ext cx="4224866" cy="6019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err="1"/>
              <a:t>andwiches</a:t>
            </a: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325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A7B4-008F-4046-A05B-CD92234B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 on your Resume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6534-460C-4368-9C5F-AC52499CF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3575"/>
          </a:xfrm>
        </p:spPr>
        <p:txBody>
          <a:bodyPr/>
          <a:lstStyle/>
          <a:p>
            <a:r>
              <a:rPr lang="en-US" dirty="0"/>
              <a:t>Accurately describing your job title and description is important.</a:t>
            </a:r>
          </a:p>
          <a:p>
            <a:r>
              <a:rPr lang="en-US" dirty="0"/>
              <a:t>Some people have an aversion to this, because it makes the title/description sounds overblown</a:t>
            </a:r>
          </a:p>
          <a:p>
            <a:r>
              <a:rPr lang="en-US" dirty="0"/>
              <a:t>The purpose is precise language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8C660-48B9-4EA1-8C72-72F7E8E747F9}"/>
              </a:ext>
            </a:extLst>
          </p:cNvPr>
          <p:cNvSpPr txBox="1"/>
          <p:nvPr/>
        </p:nvSpPr>
        <p:spPr>
          <a:xfrm>
            <a:off x="982133" y="4106333"/>
            <a:ext cx="461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Cashier: Helped customers, handled money and restocked shelves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138BE-BAD7-411E-8514-612362E102DA}"/>
              </a:ext>
            </a:extLst>
          </p:cNvPr>
          <p:cNvSpPr txBox="1"/>
          <p:nvPr/>
        </p:nvSpPr>
        <p:spPr>
          <a:xfrm>
            <a:off x="6443135" y="4106333"/>
            <a:ext cx="461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Service: Customer interfacing, resolving transactions, inventory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3CC9C-38A9-4CF5-ADB1-8CCA8D076734}"/>
              </a:ext>
            </a:extLst>
          </p:cNvPr>
          <p:cNvSpPr txBox="1"/>
          <p:nvPr/>
        </p:nvSpPr>
        <p:spPr>
          <a:xfrm>
            <a:off x="982133" y="4747061"/>
            <a:ext cx="461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Worked at Subways making sandwiches and swept floors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6AF65-CBC6-44FB-9535-8265C4E57F8C}"/>
              </a:ext>
            </a:extLst>
          </p:cNvPr>
          <p:cNvSpPr txBox="1"/>
          <p:nvPr/>
        </p:nvSpPr>
        <p:spPr>
          <a:xfrm>
            <a:off x="6443135" y="4747061"/>
            <a:ext cx="461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Associate: Food preparation and store upkeep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E8770-5FD2-472A-AA1F-BA06653E4325}"/>
              </a:ext>
            </a:extLst>
          </p:cNvPr>
          <p:cNvSpPr txBox="1"/>
          <p:nvPr/>
        </p:nvSpPr>
        <p:spPr>
          <a:xfrm>
            <a:off x="982133" y="5387789"/>
            <a:ext cx="461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in computer programming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8A5A1F-CA9C-4AC2-8548-30B6699514E2}"/>
              </a:ext>
            </a:extLst>
          </p:cNvPr>
          <p:cNvSpPr txBox="1"/>
          <p:nvPr/>
        </p:nvSpPr>
        <p:spPr>
          <a:xfrm>
            <a:off x="6443135" y="5370918"/>
            <a:ext cx="461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Studied Software Development at York County School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68249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57CC-7403-4CDF-9849-90D28E32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6478-9328-4BC5-87C3-03AABE144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start a new job, immediately:</a:t>
            </a:r>
          </a:p>
          <a:p>
            <a:pPr lvl="1"/>
            <a:r>
              <a:rPr lang="en-US" dirty="0"/>
              <a:t>Ask what your official job title is</a:t>
            </a:r>
          </a:p>
          <a:p>
            <a:pPr lvl="1"/>
            <a:r>
              <a:rPr lang="en-US" dirty="0"/>
              <a:t>Ask for/Save any paperwork that describes your job duties</a:t>
            </a:r>
          </a:p>
          <a:p>
            <a:pPr lvl="1"/>
            <a:r>
              <a:rPr lang="en-US" dirty="0"/>
              <a:t>Get your official start date</a:t>
            </a:r>
          </a:p>
          <a:p>
            <a:pPr lvl="1"/>
            <a:r>
              <a:rPr lang="en-US" dirty="0"/>
              <a:t>Write it all down on your resume immediately</a:t>
            </a:r>
          </a:p>
          <a:p>
            <a:pPr lvl="1"/>
            <a:r>
              <a:rPr lang="en-US" dirty="0"/>
              <a:t>DO THIS EVEN IF YOU CHANGE POSITIONS</a:t>
            </a:r>
          </a:p>
          <a:p>
            <a:r>
              <a:rPr lang="en-US" dirty="0"/>
              <a:t>Before you leave a job</a:t>
            </a:r>
          </a:p>
          <a:p>
            <a:pPr lvl="1"/>
            <a:r>
              <a:rPr lang="en-US" dirty="0"/>
              <a:t>Ask for references and letters of reference</a:t>
            </a:r>
          </a:p>
          <a:p>
            <a:pPr lvl="1"/>
            <a:r>
              <a:rPr lang="en-US" dirty="0"/>
              <a:t>Get your exact leave date</a:t>
            </a:r>
          </a:p>
          <a:p>
            <a:pPr lvl="1"/>
            <a:r>
              <a:rPr lang="en-US" dirty="0"/>
              <a:t>Put it all on your resume/in your binder</a:t>
            </a:r>
          </a:p>
        </p:txBody>
      </p:sp>
    </p:spTree>
    <p:extLst>
      <p:ext uri="{BB962C8B-B14F-4D97-AF65-F5344CB8AC3E}">
        <p14:creationId xmlns:p14="http://schemas.microsoft.com/office/powerpoint/2010/main" val="294196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492D-2645-41A8-86E6-1A138C24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 in your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ED644-7B86-4A40-90C3-7E00B6CA1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resumes, it’s easy to BS your own performance</a:t>
            </a:r>
          </a:p>
          <a:p>
            <a:r>
              <a:rPr lang="en-US" dirty="0"/>
              <a:t>The fastest way to fail is to blame others</a:t>
            </a:r>
          </a:p>
          <a:p>
            <a:pPr lvl="1"/>
            <a:r>
              <a:rPr lang="en-US" dirty="0"/>
              <a:t>Ever been on a League of Legends or CSGO team with one toxic player?</a:t>
            </a:r>
          </a:p>
          <a:p>
            <a:r>
              <a:rPr lang="en-US" dirty="0"/>
              <a:t>When you make claims about the reasons for your failure, you must ask yourself how much are you overstating the effect of something else on your performance</a:t>
            </a:r>
          </a:p>
          <a:p>
            <a:pPr lvl="1"/>
            <a:r>
              <a:rPr lang="en-US" dirty="0"/>
              <a:t>Is it the teacher’s fault you went from a D to a F because they failed you on a big assignment? Why did you have a D in the first place?</a:t>
            </a:r>
          </a:p>
          <a:p>
            <a:pPr lvl="1"/>
            <a:r>
              <a:rPr lang="en-US" dirty="0"/>
              <a:t>Is your opponent really hacking, or are you really just doing that poorly?</a:t>
            </a:r>
          </a:p>
          <a:p>
            <a:pPr lvl="1"/>
            <a:r>
              <a:rPr lang="en-US" dirty="0"/>
              <a:t>Is it even your team’s fault, even though you are part of the team?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0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E3F2-6C87-4400-A431-C0D3992F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 in your head at work/school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B398B-7644-4E8F-8D04-8781B9367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Employer’s HATE excuses</a:t>
            </a:r>
          </a:p>
          <a:p>
            <a:pPr lvl="1"/>
            <a:r>
              <a:rPr lang="en-US" dirty="0"/>
              <a:t>You are expected to have done everything in your power to predict and prevent problems from arising that prevent you from completing your work.</a:t>
            </a:r>
          </a:p>
          <a:p>
            <a:pPr lvl="1"/>
            <a:r>
              <a:rPr lang="en-US" dirty="0"/>
              <a:t>This is something I try to drill into you, even though you seem to be resistant.</a:t>
            </a:r>
          </a:p>
        </p:txBody>
      </p:sp>
    </p:spTree>
    <p:extLst>
      <p:ext uri="{BB962C8B-B14F-4D97-AF65-F5344CB8AC3E}">
        <p14:creationId xmlns:p14="http://schemas.microsoft.com/office/powerpoint/2010/main" val="375640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3479-D7CF-4AD9-9216-613EA49E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 at work/school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EBEF0-8254-4BC1-A35D-018C5E98F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known as “Shooting the Sandwich”</a:t>
            </a:r>
          </a:p>
          <a:p>
            <a:r>
              <a:rPr lang="en-US" dirty="0"/>
              <a:t>BS is anything not related to the work at hand</a:t>
            </a:r>
          </a:p>
          <a:p>
            <a:pPr lvl="1"/>
            <a:r>
              <a:rPr lang="en-US" sz="2000" dirty="0"/>
              <a:t>Talking about cars and the 2018 hit game Among Us in programming class is BS</a:t>
            </a:r>
          </a:p>
          <a:p>
            <a:r>
              <a:rPr lang="en-US" dirty="0"/>
              <a:t>BS helps build rapport</a:t>
            </a:r>
          </a:p>
          <a:p>
            <a:pPr lvl="1"/>
            <a:r>
              <a:rPr lang="en-US" dirty="0"/>
              <a:t>It’s easier to work with people you can relate to on a personal level</a:t>
            </a:r>
          </a:p>
          <a:p>
            <a:pPr lvl="1"/>
            <a:r>
              <a:rPr lang="en-US" dirty="0"/>
              <a:t>This is why I sometimes allow or participate in BS in class</a:t>
            </a:r>
          </a:p>
          <a:p>
            <a:r>
              <a:rPr lang="en-US" dirty="0"/>
              <a:t>BS takes up valuable time that is meant to be spent working</a:t>
            </a:r>
          </a:p>
          <a:p>
            <a:pPr lvl="1"/>
            <a:r>
              <a:rPr lang="en-US" dirty="0"/>
              <a:t>Your boss is paying a </a:t>
            </a:r>
            <a:r>
              <a:rPr lang="en-US" i="1" dirty="0"/>
              <a:t>lot</a:t>
            </a:r>
            <a:r>
              <a:rPr lang="en-US" dirty="0"/>
              <a:t> of money for you to stand around and talk</a:t>
            </a:r>
          </a:p>
          <a:p>
            <a:r>
              <a:rPr lang="en-US" dirty="0"/>
              <a:t>BS can also lead to interpersonal conflict (aka “drama”)</a:t>
            </a:r>
          </a:p>
        </p:txBody>
      </p:sp>
    </p:spTree>
    <p:extLst>
      <p:ext uri="{BB962C8B-B14F-4D97-AF65-F5344CB8AC3E}">
        <p14:creationId xmlns:p14="http://schemas.microsoft.com/office/powerpoint/2010/main" val="53853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98BF2F-7B6F-4E89-B005-2278DE544170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cc9255bc-4d99-4f42-bba5-857cbcc6e725"/>
    <ds:schemaRef ds:uri="http://purl.org/dc/elements/1.1/"/>
    <ds:schemaRef ds:uri="http://schemas.openxmlformats.org/package/2006/metadata/core-properties"/>
    <ds:schemaRef ds:uri="http://purl.org/dc/terms/"/>
    <ds:schemaRef ds:uri="fc2bff61-6a31-4c51-9f32-b9bba46405e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3C87792-51BD-4B15-BF28-AA886F55B5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4FD403-C9A7-40B8-A3F5-F5A107BCC6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493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Extraneous Communications</vt:lpstr>
      <vt:lpstr>Extraneous Communications</vt:lpstr>
      <vt:lpstr>ologna </vt:lpstr>
      <vt:lpstr>BS on your Resume</vt:lpstr>
      <vt:lpstr>Resume (cont’d)</vt:lpstr>
      <vt:lpstr>BS in your head</vt:lpstr>
      <vt:lpstr>BS in your head at work/school</vt:lpstr>
      <vt:lpstr>BS at work/school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Extraneous Communications</dc:title>
  <dc:creator>SMITH, CHRISTOPHER</dc:creator>
  <cp:lastModifiedBy>Birkeland, John</cp:lastModifiedBy>
  <cp:revision>3</cp:revision>
  <dcterms:created xsi:type="dcterms:W3CDTF">2022-03-09T16:23:42Z</dcterms:created>
  <dcterms:modified xsi:type="dcterms:W3CDTF">2022-03-10T19:26:23Z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