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07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  <pc:sldChg chg="modAnim">
        <pc:chgData name="SMITH, CHRISTOPHER" userId="dd7fc2d5-9988-40ef-9498-c94fd49fd9a4" providerId="ADAL" clId="{49376A27-B3E7-488C-B964-DFA53064D0DB}" dt="2022-03-07T18:03:36.310" v="126"/>
        <pc:sldMkLst>
          <pc:docMk/>
          <pc:sldMk cId="2915901128" sldId="305"/>
        </pc:sldMkLst>
      </pc:sldChg>
      <pc:sldChg chg="modSp modAnim">
        <pc:chgData name="SMITH, CHRISTOPHER" userId="dd7fc2d5-9988-40ef-9498-c94fd49fd9a4" providerId="ADAL" clId="{49376A27-B3E7-488C-B964-DFA53064D0DB}" dt="2022-03-07T18:03:38.739" v="127"/>
        <pc:sldMkLst>
          <pc:docMk/>
          <pc:sldMk cId="1321469266" sldId="306"/>
        </pc:sldMkLst>
        <pc:spChg chg="mod">
          <ac:chgData name="SMITH, CHRISTOPHER" userId="dd7fc2d5-9988-40ef-9498-c94fd49fd9a4" providerId="ADAL" clId="{49376A27-B3E7-488C-B964-DFA53064D0DB}" dt="2022-03-07T17:34:55.183" v="52" actId="20577"/>
          <ac:spMkLst>
            <pc:docMk/>
            <pc:sldMk cId="1321469266" sldId="306"/>
            <ac:spMk id="3" creationId="{EA61E9FC-5184-4B34-BC57-79ADFA9BFA3E}"/>
          </ac:spMkLst>
        </pc:spChg>
      </pc:sldChg>
      <pc:sldChg chg="modAnim">
        <pc:chgData name="SMITH, CHRISTOPHER" userId="dd7fc2d5-9988-40ef-9498-c94fd49fd9a4" providerId="ADAL" clId="{49376A27-B3E7-488C-B964-DFA53064D0DB}" dt="2022-03-07T18:03:41.524" v="128"/>
        <pc:sldMkLst>
          <pc:docMk/>
          <pc:sldMk cId="2401728319" sldId="307"/>
        </pc:sldMkLst>
      </pc:sldChg>
      <pc:sldChg chg="addSp delSp modSp add">
        <pc:chgData name="SMITH, CHRISTOPHER" userId="dd7fc2d5-9988-40ef-9498-c94fd49fd9a4" providerId="ADAL" clId="{49376A27-B3E7-488C-B964-DFA53064D0DB}" dt="2022-03-07T17:45:34.651" v="63"/>
        <pc:sldMkLst>
          <pc:docMk/>
          <pc:sldMk cId="893090282" sldId="308"/>
        </pc:sldMkLst>
        <pc:spChg chg="mod">
          <ac:chgData name="SMITH, CHRISTOPHER" userId="dd7fc2d5-9988-40ef-9498-c94fd49fd9a4" providerId="ADAL" clId="{49376A27-B3E7-488C-B964-DFA53064D0DB}" dt="2022-03-07T17:35:01.555" v="62" actId="20577"/>
          <ac:spMkLst>
            <pc:docMk/>
            <pc:sldMk cId="893090282" sldId="308"/>
            <ac:spMk id="2" creationId="{38261810-B9E8-4819-B46D-387132E471DC}"/>
          </ac:spMkLst>
        </pc:spChg>
        <pc:spChg chg="del">
          <ac:chgData name="SMITH, CHRISTOPHER" userId="dd7fc2d5-9988-40ef-9498-c94fd49fd9a4" providerId="ADAL" clId="{49376A27-B3E7-488C-B964-DFA53064D0DB}" dt="2022-03-07T17:45:34.651" v="63"/>
          <ac:spMkLst>
            <pc:docMk/>
            <pc:sldMk cId="893090282" sldId="308"/>
            <ac:spMk id="3" creationId="{0A779DA0-8761-42DB-B2BB-32ED1B4B05DF}"/>
          </ac:spMkLst>
        </pc:spChg>
        <pc:picChg chg="add">
          <ac:chgData name="SMITH, CHRISTOPHER" userId="dd7fc2d5-9988-40ef-9498-c94fd49fd9a4" providerId="ADAL" clId="{49376A27-B3E7-488C-B964-DFA53064D0DB}" dt="2022-03-07T17:45:34.651" v="63"/>
          <ac:picMkLst>
            <pc:docMk/>
            <pc:sldMk cId="893090282" sldId="308"/>
            <ac:picMk id="1026" creationId="{974A7584-8B53-4BBE-8248-53CB7CAECD25}"/>
          </ac:picMkLst>
        </pc:picChg>
      </pc:sldChg>
      <pc:sldChg chg="addSp delSp modSp add">
        <pc:chgData name="SMITH, CHRISTOPHER" userId="dd7fc2d5-9988-40ef-9498-c94fd49fd9a4" providerId="ADAL" clId="{49376A27-B3E7-488C-B964-DFA53064D0DB}" dt="2022-03-07T18:02:58.105" v="125" actId="20577"/>
        <pc:sldMkLst>
          <pc:docMk/>
          <pc:sldMk cId="3089692019" sldId="309"/>
        </pc:sldMkLst>
        <pc:spChg chg="del mod">
          <ac:chgData name="SMITH, CHRISTOPHER" userId="dd7fc2d5-9988-40ef-9498-c94fd49fd9a4" providerId="ADAL" clId="{49376A27-B3E7-488C-B964-DFA53064D0DB}" dt="2022-03-07T18:01:22.177" v="100" actId="478"/>
          <ac:spMkLst>
            <pc:docMk/>
            <pc:sldMk cId="3089692019" sldId="309"/>
            <ac:spMk id="2" creationId="{1451911A-9508-4877-AF67-32085A5F5856}"/>
          </ac:spMkLst>
        </pc:spChg>
        <pc:spChg chg="del">
          <ac:chgData name="SMITH, CHRISTOPHER" userId="dd7fc2d5-9988-40ef-9498-c94fd49fd9a4" providerId="ADAL" clId="{49376A27-B3E7-488C-B964-DFA53064D0DB}" dt="2022-03-07T18:01:13.997" v="99"/>
          <ac:spMkLst>
            <pc:docMk/>
            <pc:sldMk cId="3089692019" sldId="309"/>
            <ac:spMk id="3" creationId="{66A3E959-F6E0-4661-8916-B188FBA58A99}"/>
          </ac:spMkLst>
        </pc:spChg>
        <pc:spChg chg="add del mod">
          <ac:chgData name="SMITH, CHRISTOPHER" userId="dd7fc2d5-9988-40ef-9498-c94fd49fd9a4" providerId="ADAL" clId="{49376A27-B3E7-488C-B964-DFA53064D0DB}" dt="2022-03-07T18:01:24.207" v="101" actId="478"/>
          <ac:spMkLst>
            <pc:docMk/>
            <pc:sldMk cId="3089692019" sldId="309"/>
            <ac:spMk id="6" creationId="{D16112B1-ACF4-41DD-A06D-22B1EBE10858}"/>
          </ac:spMkLst>
        </pc:spChg>
        <pc:spChg chg="add mod">
          <ac:chgData name="SMITH, CHRISTOPHER" userId="dd7fc2d5-9988-40ef-9498-c94fd49fd9a4" providerId="ADAL" clId="{49376A27-B3E7-488C-B964-DFA53064D0DB}" dt="2022-03-07T18:02:33.609" v="107" actId="20577"/>
          <ac:spMkLst>
            <pc:docMk/>
            <pc:sldMk cId="3089692019" sldId="309"/>
            <ac:spMk id="7" creationId="{EDBDED34-C23A-43DA-8779-6BC2DE3C3663}"/>
          </ac:spMkLst>
        </pc:spChg>
        <pc:spChg chg="add mod">
          <ac:chgData name="SMITH, CHRISTOPHER" userId="dd7fc2d5-9988-40ef-9498-c94fd49fd9a4" providerId="ADAL" clId="{49376A27-B3E7-488C-B964-DFA53064D0DB}" dt="2022-03-07T18:02:47.586" v="120" actId="20577"/>
          <ac:spMkLst>
            <pc:docMk/>
            <pc:sldMk cId="3089692019" sldId="309"/>
            <ac:spMk id="8" creationId="{BA1BAD06-60DE-4203-9C2B-FEECFFA4AFE7}"/>
          </ac:spMkLst>
        </pc:spChg>
        <pc:spChg chg="add mod">
          <ac:chgData name="SMITH, CHRISTOPHER" userId="dd7fc2d5-9988-40ef-9498-c94fd49fd9a4" providerId="ADAL" clId="{49376A27-B3E7-488C-B964-DFA53064D0DB}" dt="2022-03-07T18:02:58.105" v="125" actId="20577"/>
          <ac:spMkLst>
            <pc:docMk/>
            <pc:sldMk cId="3089692019" sldId="309"/>
            <ac:spMk id="9" creationId="{A72D22AD-ABD8-4D5B-B5E3-3BF83CEEFD51}"/>
          </ac:spMkLst>
        </pc:spChg>
        <pc:picChg chg="add mod">
          <ac:chgData name="SMITH, CHRISTOPHER" userId="dd7fc2d5-9988-40ef-9498-c94fd49fd9a4" providerId="ADAL" clId="{49376A27-B3E7-488C-B964-DFA53064D0DB}" dt="2022-03-07T18:01:36.525" v="104" actId="1076"/>
          <ac:picMkLst>
            <pc:docMk/>
            <pc:sldMk cId="3089692019" sldId="309"/>
            <ac:picMk id="4" creationId="{446FE656-884D-4938-BA7D-92591F347762}"/>
          </ac:picMkLst>
        </pc:pic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9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8056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890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5028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902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250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C4B22-86E0-41D5-B9D1-E7ECB85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DocPac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7D688-2DCD-4206-AD92-7A8FA6EF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7 students got their work accepted into the </a:t>
            </a:r>
            <a:r>
              <a:rPr lang="en-US" dirty="0" err="1"/>
              <a:t>prepcards</a:t>
            </a:r>
            <a:r>
              <a:rPr lang="en-US" dirty="0"/>
              <a:t> and therefore main branch</a:t>
            </a:r>
          </a:p>
          <a:p>
            <a:pPr lvl="1"/>
            <a:r>
              <a:rPr lang="en-US" dirty="0"/>
              <a:t>One person </a:t>
            </a:r>
            <a:r>
              <a:rPr lang="en-US" dirty="0" err="1"/>
              <a:t>PR’d</a:t>
            </a:r>
            <a:r>
              <a:rPr lang="en-US" dirty="0"/>
              <a:t> to the wrong repo entirely</a:t>
            </a:r>
          </a:p>
          <a:p>
            <a:r>
              <a:rPr lang="en-US" dirty="0"/>
              <a:t>Biggest Mistakes:</a:t>
            </a:r>
          </a:p>
          <a:p>
            <a:pPr lvl="1"/>
            <a:r>
              <a:rPr lang="en-US" dirty="0"/>
              <a:t>You are not checking your .</a:t>
            </a:r>
            <a:r>
              <a:rPr lang="en-US" dirty="0" err="1"/>
              <a:t>gitignore</a:t>
            </a:r>
            <a:r>
              <a:rPr lang="en-US" dirty="0"/>
              <a:t> and testing it (</a:t>
            </a:r>
            <a:r>
              <a:rPr lang="en-US" dirty="0" err="1"/>
              <a:t>node_modules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are not checking your Changes and deleting files I need</a:t>
            </a:r>
          </a:p>
          <a:p>
            <a:pPr lvl="1"/>
            <a:r>
              <a:rPr lang="en-US" dirty="0"/>
              <a:t>Your Export folder from DocPac digitalization is in the </a:t>
            </a:r>
            <a:r>
              <a:rPr lang="en-US" dirty="0" err="1"/>
              <a:t>prepcards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You did not follow the instructions on naming your directories</a:t>
            </a:r>
          </a:p>
          <a:p>
            <a:r>
              <a:rPr lang="en-US" dirty="0"/>
              <a:t>I’m only going to become more and more strict as we go.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689F-A515-4767-BD41-8CB110C7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E9FC-5184-4B34-BC57-79ADFA9B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now Reflections for the beginning AND end of week</a:t>
            </a:r>
          </a:p>
          <a:p>
            <a:r>
              <a:rPr lang="en-US" dirty="0"/>
              <a:t>We are upgrading our Flashcards to use objects and add performance-related questions</a:t>
            </a:r>
          </a:p>
          <a:p>
            <a:r>
              <a:rPr lang="en-US" dirty="0"/>
              <a:t>Lesson on using professional language to your advantage</a:t>
            </a:r>
          </a:p>
          <a:p>
            <a:r>
              <a:rPr lang="en-US" dirty="0"/>
              <a:t>Mr. Shaw for scheduling at 10:20am on Thursday</a:t>
            </a:r>
          </a:p>
          <a:p>
            <a:r>
              <a:rPr lang="en-US" dirty="0"/>
              <a:t>No school this Friday</a:t>
            </a:r>
          </a:p>
          <a:p>
            <a:pPr lvl="1"/>
            <a:r>
              <a:rPr lang="en-US" dirty="0"/>
              <a:t>No “Free Friday”, even with 50 </a:t>
            </a:r>
            <a:r>
              <a:rPr lang="en-US" dirty="0" err="1"/>
              <a:t>pogs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1810-B9E8-4819-B46D-387132E4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pants</a:t>
            </a:r>
          </a:p>
        </p:txBody>
      </p:sp>
      <p:pic>
        <p:nvPicPr>
          <p:cNvPr id="1026" name="Picture 2" descr="How would a dog wear pants? The Internet finally has an answer">
            <a:extLst>
              <a:ext uri="{FF2B5EF4-FFF2-40B4-BE49-F238E27FC236}">
                <a16:creationId xmlns:a16="http://schemas.microsoft.com/office/drawing/2014/main" id="{974A7584-8B53-4BBE-8248-53CB7CAEC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06" y="1825625"/>
            <a:ext cx="7731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9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FE656-884D-4938-BA7D-92591F34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864" y="38122"/>
            <a:ext cx="8114271" cy="678175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BDED34-C23A-43DA-8779-6BC2DE3C3663}"/>
              </a:ext>
            </a:extLst>
          </p:cNvPr>
          <p:cNvSpPr/>
          <p:nvPr/>
        </p:nvSpPr>
        <p:spPr>
          <a:xfrm>
            <a:off x="354227" y="675503"/>
            <a:ext cx="1293341" cy="121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1BAD06-60DE-4203-9C2B-FEECFFA4AFE7}"/>
              </a:ext>
            </a:extLst>
          </p:cNvPr>
          <p:cNvSpPr/>
          <p:nvPr/>
        </p:nvSpPr>
        <p:spPr>
          <a:xfrm>
            <a:off x="2463114" y="4555524"/>
            <a:ext cx="1260389" cy="1153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Wiggle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2D22AD-ABD8-4D5B-B5E3-3BF83CEEFD51}"/>
              </a:ext>
            </a:extLst>
          </p:cNvPr>
          <p:cNvSpPr/>
          <p:nvPr/>
        </p:nvSpPr>
        <p:spPr>
          <a:xfrm>
            <a:off x="10305535" y="848497"/>
            <a:ext cx="1318054" cy="1103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0896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teams already received </a:t>
            </a:r>
            <a:r>
              <a:rPr lang="en-US" dirty="0" err="1"/>
              <a:t>pogs</a:t>
            </a:r>
            <a:r>
              <a:rPr lang="en-US" dirty="0"/>
              <a:t> for each member for meeting the goal of having all </a:t>
            </a:r>
            <a:r>
              <a:rPr lang="en-US" dirty="0" err="1"/>
              <a:t>DocPacs</a:t>
            </a:r>
            <a:r>
              <a:rPr lang="en-US" dirty="0"/>
              <a:t> turned in </a:t>
            </a:r>
            <a:r>
              <a:rPr lang="en-US" dirty="0" err="1"/>
              <a:t>classwide</a:t>
            </a:r>
            <a:r>
              <a:rPr lang="en-US" dirty="0"/>
              <a:t> by Thursday</a:t>
            </a:r>
          </a:p>
          <a:p>
            <a:pPr lvl="1"/>
            <a:r>
              <a:rPr lang="en-US" dirty="0"/>
              <a:t>One person even submitted from ISS</a:t>
            </a:r>
          </a:p>
          <a:p>
            <a:r>
              <a:rPr lang="en-US" dirty="0"/>
              <a:t>50 </a:t>
            </a:r>
            <a:r>
              <a:rPr lang="en-US" dirty="0" err="1"/>
              <a:t>pogs</a:t>
            </a:r>
            <a:r>
              <a:rPr lang="en-US" dirty="0"/>
              <a:t> were turned in for a “Free Friday”</a:t>
            </a:r>
          </a:p>
          <a:p>
            <a:r>
              <a:rPr lang="en-US" dirty="0"/>
              <a:t>I am glad that everyone worked together to meet the goal.</a:t>
            </a:r>
          </a:p>
          <a:p>
            <a:pPr lvl="1"/>
            <a:r>
              <a:rPr lang="en-US" dirty="0"/>
              <a:t>However, I’m also disappointed that “Free Friday” turned into “Free Thursday”</a:t>
            </a:r>
          </a:p>
          <a:p>
            <a:pPr lvl="1"/>
            <a:r>
              <a:rPr lang="en-US" dirty="0"/>
              <a:t>If I’m walking around suggesting how to use your free time, it’s because it’s going to be an assignment soon anyways, so you might as well get ahead.</a:t>
            </a:r>
          </a:p>
          <a:p>
            <a:r>
              <a:rPr lang="en-US" dirty="0"/>
              <a:t>More </a:t>
            </a:r>
            <a:r>
              <a:rPr lang="en-US" dirty="0" err="1"/>
              <a:t>pogs</a:t>
            </a:r>
            <a:r>
              <a:rPr lang="en-US" dirty="0"/>
              <a:t> to be distributed as I grade more </a:t>
            </a:r>
            <a:r>
              <a:rPr lang="en-US" dirty="0" err="1"/>
              <a:t>DocPacs</a:t>
            </a:r>
            <a:endParaRPr lang="en-US" dirty="0"/>
          </a:p>
          <a:p>
            <a:r>
              <a:rPr lang="en-US" dirty="0" err="1"/>
              <a:t>Pogs</a:t>
            </a:r>
            <a:r>
              <a:rPr lang="en-US" dirty="0"/>
              <a:t> to be earned by sweeping team area on the last day of the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9947-802E-4CB1-8E44-6EEAC37B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814C-1647-4465-B18F-ECB9025C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update your schedule books now</a:t>
            </a:r>
          </a:p>
          <a:p>
            <a:r>
              <a:rPr lang="en-US" dirty="0"/>
              <a:t>Please start your first day 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865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3947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43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75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311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95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508-D5A1-4481-AD51-F0447F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749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801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546FB-9270-4554-87AE-89FE30D805B0}">
  <ds:schemaRefs>
    <ds:schemaRef ds:uri="http://purl.org/dc/terms/"/>
    <ds:schemaRef ds:uri="cc9255bc-4d99-4f42-bba5-857cbcc6e725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c2bff61-6a31-4c51-9f32-b9bba46405e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304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Weekly Review</vt:lpstr>
      <vt:lpstr>Pogonomics Report</vt:lpstr>
      <vt:lpstr>R</vt:lpstr>
      <vt:lpstr>e</vt:lpstr>
      <vt:lpstr>a</vt:lpstr>
      <vt:lpstr>d</vt:lpstr>
      <vt:lpstr>T</vt:lpstr>
      <vt:lpstr>h</vt:lpstr>
      <vt:lpstr>e</vt:lpstr>
      <vt:lpstr>D</vt:lpstr>
      <vt:lpstr>o</vt:lpstr>
      <vt:lpstr>c</vt:lpstr>
      <vt:lpstr>P</vt:lpstr>
      <vt:lpstr>a</vt:lpstr>
      <vt:lpstr>c</vt:lpstr>
      <vt:lpstr>Read the DocPac</vt:lpstr>
      <vt:lpstr>This week:</vt:lpstr>
      <vt:lpstr>Dog pants</vt:lpstr>
      <vt:lpstr>PowerPoint Presentation</vt:lpstr>
      <vt:lpstr>Getting Started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SMITH, CHRISTOPHER</cp:lastModifiedBy>
  <cp:revision>31</cp:revision>
  <dcterms:created xsi:type="dcterms:W3CDTF">2022-01-18T15:50:52Z</dcterms:created>
  <dcterms:modified xsi:type="dcterms:W3CDTF">2022-03-07T18:03:42Z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