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311" r:id="rId7"/>
    <p:sldId id="313" r:id="rId8"/>
    <p:sldId id="312" r:id="rId9"/>
    <p:sldId id="317" r:id="rId10"/>
    <p:sldId id="314" r:id="rId11"/>
    <p:sldId id="315" r:id="rId12"/>
    <p:sldId id="316" r:id="rId13"/>
    <p:sldId id="318" r:id="rId14"/>
    <p:sldId id="2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16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F9EAC55B-E4CB-4EC9-93C5-0BCCD297DE25}"/>
    <pc:docChg chg="custSel modSld">
      <pc:chgData name="Christopher Smith" userId="dd7fc2d5-9988-40ef-9498-c94fd49fd9a4" providerId="ADAL" clId="{F9EAC55B-E4CB-4EC9-93C5-0BCCD297DE25}" dt="2022-02-07T18:41:39.243" v="592"/>
      <pc:docMkLst>
        <pc:docMk/>
      </pc:docMkLst>
    </pc:docChg>
  </pc:docChgLst>
  <pc:docChgLst>
    <pc:chgData name="SMITH, CHRISTOPHER" userId="dd7fc2d5-9988-40ef-9498-c94fd49fd9a4" providerId="ADAL" clId="{49376A27-B3E7-488C-B964-DFA53064D0DB}"/>
    <pc:docChg chg="custSel addSld modSld">
      <pc:chgData name="SMITH, CHRISTOPHER" userId="dd7fc2d5-9988-40ef-9498-c94fd49fd9a4" providerId="ADAL" clId="{49376A27-B3E7-488C-B964-DFA53064D0DB}" dt="2022-03-07T18:03:41.524" v="128"/>
      <pc:docMkLst>
        <pc:docMk/>
      </pc:docMkLst>
    </pc:docChg>
  </pc:docChgLst>
  <pc:docChgLst>
    <pc:chgData name="Christopher Smith" userId="dd7fc2d5-9988-40ef-9498-c94fd49fd9a4" providerId="ADAL" clId="{80D747C6-076E-4998-BAD5-1FD408321E60}"/>
    <pc:docChg chg="modSld">
      <pc:chgData name="Christopher Smith" userId="dd7fc2d5-9988-40ef-9498-c94fd49fd9a4" providerId="ADAL" clId="{80D747C6-076E-4998-BAD5-1FD408321E60}" dt="2022-01-18T16:11:01.117" v="3"/>
      <pc:docMkLst>
        <pc:docMk/>
      </pc:docMkLst>
    </pc:docChg>
  </pc:docChgLst>
  <pc:docChgLst>
    <pc:chgData name="Christopher Smith" userId="dd7fc2d5-9988-40ef-9498-c94fd49fd9a4" providerId="ADAL" clId="{534B7050-A031-4BB8-8A86-52106BEB9AB7}"/>
    <pc:docChg chg="undo redo custSel addSld delSld modSld sldOrd">
      <pc:chgData name="Christopher Smith" userId="dd7fc2d5-9988-40ef-9498-c94fd49fd9a4" providerId="ADAL" clId="{534B7050-A031-4BB8-8A86-52106BEB9AB7}" dt="2022-01-24T21:00:10.149" v="1499"/>
      <pc:docMkLst>
        <pc:docMk/>
      </pc:docMkLst>
      <pc:sldChg chg="modSp">
        <pc:chgData name="Christopher Smith" userId="dd7fc2d5-9988-40ef-9498-c94fd49fd9a4" providerId="ADAL" clId="{534B7050-A031-4BB8-8A86-52106BEB9AB7}" dt="2022-01-24T20:17:55.637" v="12" actId="20577"/>
        <pc:sldMkLst>
          <pc:docMk/>
          <pc:sldMk cId="2854341820" sldId="256"/>
        </pc:sldMkLst>
        <pc:spChg chg="mod">
          <ac:chgData name="Christopher Smith" userId="dd7fc2d5-9988-40ef-9498-c94fd49fd9a4" providerId="ADAL" clId="{534B7050-A031-4BB8-8A86-52106BEB9AB7}" dt="2022-01-24T20:17:55.637" v="12" actId="20577"/>
          <ac:spMkLst>
            <pc:docMk/>
            <pc:sldMk cId="2854341820" sldId="256"/>
            <ac:spMk id="2" creationId="{8416994D-544B-48E2-AE49-6ED72BA455A3}"/>
          </ac:spMkLst>
        </pc:spChg>
      </pc:sldChg>
    </pc:docChg>
  </pc:docChgLst>
  <pc:docChgLst>
    <pc:chgData name="SMITH, CHRISTOPHER" userId="dd7fc2d5-9988-40ef-9498-c94fd49fd9a4" providerId="ADAL" clId="{59E6A48B-EF36-4B79-93D5-64BEB6A4C63E}"/>
    <pc:docChg chg="custSel addSld delSld modSld">
      <pc:chgData name="SMITH, CHRISTOPHER" userId="dd7fc2d5-9988-40ef-9498-c94fd49fd9a4" providerId="ADAL" clId="{59E6A48B-EF36-4B79-93D5-64BEB6A4C63E}" dt="2022-01-31T13:52:35.594" v="2289" actId="20577"/>
      <pc:docMkLst>
        <pc:docMk/>
      </pc:docMkLst>
    </pc:docChg>
  </pc:docChgLst>
  <pc:docChgLst>
    <pc:chgData name="Christopher Smith" userId="dd7fc2d5-9988-40ef-9498-c94fd49fd9a4" providerId="ADAL" clId="{C276C02F-050A-4F17-94C1-E5D14F895005}"/>
    <pc:docChg chg="custSel addSld delSld modSld">
      <pc:chgData name="Christopher Smith" userId="dd7fc2d5-9988-40ef-9498-c94fd49fd9a4" providerId="ADAL" clId="{C276C02F-050A-4F17-94C1-E5D14F895005}" dt="2022-02-22T13:20:38.303" v="3194"/>
      <pc:docMkLst>
        <pc:docMk/>
      </pc:docMkLst>
    </pc:docChg>
  </pc:docChgLst>
  <pc:docChgLst>
    <pc:chgData name="Christopher Smith" userId="dd7fc2d5-9988-40ef-9498-c94fd49fd9a4" providerId="ADAL" clId="{324B4DE8-67CF-452F-940E-9E5B798B3587}"/>
    <pc:docChg chg="undo custSel addSld delSld modSld">
      <pc:chgData name="Christopher Smith" userId="dd7fc2d5-9988-40ef-9498-c94fd49fd9a4" providerId="ADAL" clId="{324B4DE8-67CF-452F-940E-9E5B798B3587}" dt="2022-02-14T13:25:41.436" v="3034"/>
      <pc:docMkLst>
        <pc:docMk/>
      </pc:docMkLst>
    </pc:docChg>
  </pc:docChgLst>
  <pc:docChgLst>
    <pc:chgData name="SMITH, CHRISTOPHER" userId="dd7fc2d5-9988-40ef-9498-c94fd49fd9a4" providerId="ADAL" clId="{FC2EF862-5215-493E-8B57-8EA0974D79E5}"/>
    <pc:docChg chg="custSel addSld delSld modSld">
      <pc:chgData name="SMITH, CHRISTOPHER" userId="dd7fc2d5-9988-40ef-9498-c94fd49fd9a4" providerId="ADAL" clId="{FC2EF862-5215-493E-8B57-8EA0974D79E5}" dt="2022-03-14T16:35:02.830" v="3689"/>
      <pc:docMkLst>
        <pc:docMk/>
      </pc:docMkLst>
      <pc:sldChg chg="modSp modAnim">
        <pc:chgData name="SMITH, CHRISTOPHER" userId="dd7fc2d5-9988-40ef-9498-c94fd49fd9a4" providerId="ADAL" clId="{FC2EF862-5215-493E-8B57-8EA0974D79E5}" dt="2022-03-14T16:34:38.704" v="3681"/>
        <pc:sldMkLst>
          <pc:docMk/>
          <pc:sldMk cId="4169265430" sldId="264"/>
        </pc:sldMkLst>
        <pc:spChg chg="mod">
          <ac:chgData name="SMITH, CHRISTOPHER" userId="dd7fc2d5-9988-40ef-9498-c94fd49fd9a4" providerId="ADAL" clId="{FC2EF862-5215-493E-8B57-8EA0974D79E5}" dt="2022-03-14T16:07:55.895" v="769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Sp del">
        <pc:chgData name="SMITH, CHRISTOPHER" userId="dd7fc2d5-9988-40ef-9498-c94fd49fd9a4" providerId="ADAL" clId="{FC2EF862-5215-493E-8B57-8EA0974D79E5}" dt="2022-03-14T16:32:26.789" v="3346" actId="2696"/>
        <pc:sldMkLst>
          <pc:docMk/>
          <pc:sldMk cId="476318490" sldId="310"/>
        </pc:sldMkLst>
        <pc:spChg chg="mod">
          <ac:chgData name="SMITH, CHRISTOPHER" userId="dd7fc2d5-9988-40ef-9498-c94fd49fd9a4" providerId="ADAL" clId="{FC2EF862-5215-493E-8B57-8EA0974D79E5}" dt="2022-03-14T16:29:57.516" v="3154" actId="27636"/>
          <ac:spMkLst>
            <pc:docMk/>
            <pc:sldMk cId="476318490" sldId="310"/>
            <ac:spMk id="3" creationId="{34A93B63-4417-4C5F-ADC3-1C42D25B12E5}"/>
          </ac:spMkLst>
        </pc:spChg>
      </pc:sldChg>
      <pc:sldChg chg="modSp add modAnim">
        <pc:chgData name="SMITH, CHRISTOPHER" userId="dd7fc2d5-9988-40ef-9498-c94fd49fd9a4" providerId="ADAL" clId="{FC2EF862-5215-493E-8B57-8EA0974D79E5}" dt="2022-03-14T16:34:41.719" v="3682"/>
        <pc:sldMkLst>
          <pc:docMk/>
          <pc:sldMk cId="4005210981" sldId="311"/>
        </pc:sldMkLst>
        <pc:spChg chg="mod">
          <ac:chgData name="SMITH, CHRISTOPHER" userId="dd7fc2d5-9988-40ef-9498-c94fd49fd9a4" providerId="ADAL" clId="{FC2EF862-5215-493E-8B57-8EA0974D79E5}" dt="2022-03-14T16:02:51.817" v="505" actId="20577"/>
          <ac:spMkLst>
            <pc:docMk/>
            <pc:sldMk cId="4005210981" sldId="311"/>
            <ac:spMk id="2" creationId="{8818A532-D4B4-49A7-8D7C-A6DCF50500E6}"/>
          </ac:spMkLst>
        </pc:spChg>
        <pc:spChg chg="mod">
          <ac:chgData name="SMITH, CHRISTOPHER" userId="dd7fc2d5-9988-40ef-9498-c94fd49fd9a4" providerId="ADAL" clId="{FC2EF862-5215-493E-8B57-8EA0974D79E5}" dt="2022-03-14T16:21:08.794" v="2557" actId="20577"/>
          <ac:spMkLst>
            <pc:docMk/>
            <pc:sldMk cId="4005210981" sldId="311"/>
            <ac:spMk id="3" creationId="{6CAA501D-9AC7-4A3B-A8CB-F82A8E8509B2}"/>
          </ac:spMkLst>
        </pc:spChg>
      </pc:sldChg>
      <pc:sldChg chg="modSp add modAnim">
        <pc:chgData name="SMITH, CHRISTOPHER" userId="dd7fc2d5-9988-40ef-9498-c94fd49fd9a4" providerId="ADAL" clId="{FC2EF862-5215-493E-8B57-8EA0974D79E5}" dt="2022-03-14T16:34:47.047" v="3684"/>
        <pc:sldMkLst>
          <pc:docMk/>
          <pc:sldMk cId="682753752" sldId="312"/>
        </pc:sldMkLst>
        <pc:spChg chg="mod">
          <ac:chgData name="SMITH, CHRISTOPHER" userId="dd7fc2d5-9988-40ef-9498-c94fd49fd9a4" providerId="ADAL" clId="{FC2EF862-5215-493E-8B57-8EA0974D79E5}" dt="2022-03-14T16:10:56.939" v="1131" actId="20577"/>
          <ac:spMkLst>
            <pc:docMk/>
            <pc:sldMk cId="682753752" sldId="312"/>
            <ac:spMk id="2" creationId="{C07CF88A-72CF-4B5D-856D-9D7C0023FB12}"/>
          </ac:spMkLst>
        </pc:spChg>
        <pc:spChg chg="mod">
          <ac:chgData name="SMITH, CHRISTOPHER" userId="dd7fc2d5-9988-40ef-9498-c94fd49fd9a4" providerId="ADAL" clId="{FC2EF862-5215-493E-8B57-8EA0974D79E5}" dt="2022-03-14T16:15:13.259" v="1756" actId="20577"/>
          <ac:spMkLst>
            <pc:docMk/>
            <pc:sldMk cId="682753752" sldId="312"/>
            <ac:spMk id="3" creationId="{4CBE13E4-AD40-41D4-B70C-8410F24EAC1C}"/>
          </ac:spMkLst>
        </pc:spChg>
      </pc:sldChg>
      <pc:sldChg chg="modSp add modAnim">
        <pc:chgData name="SMITH, CHRISTOPHER" userId="dd7fc2d5-9988-40ef-9498-c94fd49fd9a4" providerId="ADAL" clId="{FC2EF862-5215-493E-8B57-8EA0974D79E5}" dt="2022-03-14T16:34:45.129" v="3683"/>
        <pc:sldMkLst>
          <pc:docMk/>
          <pc:sldMk cId="4149574278" sldId="313"/>
        </pc:sldMkLst>
        <pc:spChg chg="mod">
          <ac:chgData name="SMITH, CHRISTOPHER" userId="dd7fc2d5-9988-40ef-9498-c94fd49fd9a4" providerId="ADAL" clId="{FC2EF862-5215-493E-8B57-8EA0974D79E5}" dt="2022-03-14T16:12:30.822" v="1241" actId="313"/>
          <ac:spMkLst>
            <pc:docMk/>
            <pc:sldMk cId="4149574278" sldId="313"/>
            <ac:spMk id="2" creationId="{0956A634-419E-4215-9E1B-2CB5FEC4FB8E}"/>
          </ac:spMkLst>
        </pc:spChg>
        <pc:spChg chg="mod">
          <ac:chgData name="SMITH, CHRISTOPHER" userId="dd7fc2d5-9988-40ef-9498-c94fd49fd9a4" providerId="ADAL" clId="{FC2EF862-5215-493E-8B57-8EA0974D79E5}" dt="2022-03-14T16:14:19.457" v="1710" actId="20577"/>
          <ac:spMkLst>
            <pc:docMk/>
            <pc:sldMk cId="4149574278" sldId="313"/>
            <ac:spMk id="3" creationId="{8DD3076E-3776-400F-A18B-D3488B01DA57}"/>
          </ac:spMkLst>
        </pc:spChg>
      </pc:sldChg>
      <pc:sldChg chg="modSp add modAnim">
        <pc:chgData name="SMITH, CHRISTOPHER" userId="dd7fc2d5-9988-40ef-9498-c94fd49fd9a4" providerId="ADAL" clId="{FC2EF862-5215-493E-8B57-8EA0974D79E5}" dt="2022-03-14T16:34:51.204" v="3686"/>
        <pc:sldMkLst>
          <pc:docMk/>
          <pc:sldMk cId="3525800107" sldId="314"/>
        </pc:sldMkLst>
        <pc:spChg chg="mod">
          <ac:chgData name="SMITH, CHRISTOPHER" userId="dd7fc2d5-9988-40ef-9498-c94fd49fd9a4" providerId="ADAL" clId="{FC2EF862-5215-493E-8B57-8EA0974D79E5}" dt="2022-03-14T16:15:30.913" v="1780" actId="20577"/>
          <ac:spMkLst>
            <pc:docMk/>
            <pc:sldMk cId="3525800107" sldId="314"/>
            <ac:spMk id="2" creationId="{BF2E6DAD-610A-4EAC-8098-98869043DBF2}"/>
          </ac:spMkLst>
        </pc:spChg>
        <pc:spChg chg="mod">
          <ac:chgData name="SMITH, CHRISTOPHER" userId="dd7fc2d5-9988-40ef-9498-c94fd49fd9a4" providerId="ADAL" clId="{FC2EF862-5215-493E-8B57-8EA0974D79E5}" dt="2022-03-14T16:17:47.828" v="2059" actId="20577"/>
          <ac:spMkLst>
            <pc:docMk/>
            <pc:sldMk cId="3525800107" sldId="314"/>
            <ac:spMk id="3" creationId="{E9BC4B29-42A8-4888-A14F-A8A1EA656DF7}"/>
          </ac:spMkLst>
        </pc:spChg>
      </pc:sldChg>
      <pc:sldChg chg="modSp add modAnim">
        <pc:chgData name="SMITH, CHRISTOPHER" userId="dd7fc2d5-9988-40ef-9498-c94fd49fd9a4" providerId="ADAL" clId="{FC2EF862-5215-493E-8B57-8EA0974D79E5}" dt="2022-03-14T16:34:53.699" v="3687"/>
        <pc:sldMkLst>
          <pc:docMk/>
          <pc:sldMk cId="3892369460" sldId="315"/>
        </pc:sldMkLst>
        <pc:spChg chg="mod">
          <ac:chgData name="SMITH, CHRISTOPHER" userId="dd7fc2d5-9988-40ef-9498-c94fd49fd9a4" providerId="ADAL" clId="{FC2EF862-5215-493E-8B57-8EA0974D79E5}" dt="2022-03-14T16:18:20.098" v="2074" actId="20577"/>
          <ac:spMkLst>
            <pc:docMk/>
            <pc:sldMk cId="3892369460" sldId="315"/>
            <ac:spMk id="2" creationId="{801D7F95-BA73-479E-8522-8F7350E90707}"/>
          </ac:spMkLst>
        </pc:spChg>
        <pc:spChg chg="mod">
          <ac:chgData name="SMITH, CHRISTOPHER" userId="dd7fc2d5-9988-40ef-9498-c94fd49fd9a4" providerId="ADAL" clId="{FC2EF862-5215-493E-8B57-8EA0974D79E5}" dt="2022-03-14T16:32:43.264" v="3357" actId="20577"/>
          <ac:spMkLst>
            <pc:docMk/>
            <pc:sldMk cId="3892369460" sldId="315"/>
            <ac:spMk id="3" creationId="{1924B1F6-5890-4732-9E36-A9CCF664C752}"/>
          </ac:spMkLst>
        </pc:spChg>
      </pc:sldChg>
      <pc:sldChg chg="modSp add modAnim">
        <pc:chgData name="SMITH, CHRISTOPHER" userId="dd7fc2d5-9988-40ef-9498-c94fd49fd9a4" providerId="ADAL" clId="{FC2EF862-5215-493E-8B57-8EA0974D79E5}" dt="2022-03-14T16:34:55.987" v="3688"/>
        <pc:sldMkLst>
          <pc:docMk/>
          <pc:sldMk cId="2372951993" sldId="316"/>
        </pc:sldMkLst>
        <pc:spChg chg="mod">
          <ac:chgData name="SMITH, CHRISTOPHER" userId="dd7fc2d5-9988-40ef-9498-c94fd49fd9a4" providerId="ADAL" clId="{FC2EF862-5215-493E-8B57-8EA0974D79E5}" dt="2022-03-14T16:30:18.940" v="3165" actId="20577"/>
          <ac:spMkLst>
            <pc:docMk/>
            <pc:sldMk cId="2372951993" sldId="316"/>
            <ac:spMk id="2" creationId="{E944FB3C-2A74-47DC-957C-063CEF9505F9}"/>
          </ac:spMkLst>
        </pc:spChg>
        <pc:spChg chg="mod">
          <ac:chgData name="SMITH, CHRISTOPHER" userId="dd7fc2d5-9988-40ef-9498-c94fd49fd9a4" providerId="ADAL" clId="{FC2EF862-5215-493E-8B57-8EA0974D79E5}" dt="2022-03-14T16:33:33.674" v="3494" actId="20577"/>
          <ac:spMkLst>
            <pc:docMk/>
            <pc:sldMk cId="2372951993" sldId="316"/>
            <ac:spMk id="3" creationId="{E97D9B1E-1C0E-48EC-BC96-CD225D832DFB}"/>
          </ac:spMkLst>
        </pc:spChg>
      </pc:sldChg>
      <pc:sldChg chg="modSp add modAnim">
        <pc:chgData name="SMITH, CHRISTOPHER" userId="dd7fc2d5-9988-40ef-9498-c94fd49fd9a4" providerId="ADAL" clId="{FC2EF862-5215-493E-8B57-8EA0974D79E5}" dt="2022-03-14T16:34:48.938" v="3685"/>
        <pc:sldMkLst>
          <pc:docMk/>
          <pc:sldMk cId="2729458700" sldId="317"/>
        </pc:sldMkLst>
        <pc:spChg chg="mod">
          <ac:chgData name="SMITH, CHRISTOPHER" userId="dd7fc2d5-9988-40ef-9498-c94fd49fd9a4" providerId="ADAL" clId="{FC2EF862-5215-493E-8B57-8EA0974D79E5}" dt="2022-03-14T16:22:53.951" v="2595" actId="20577"/>
          <ac:spMkLst>
            <pc:docMk/>
            <pc:sldMk cId="2729458700" sldId="317"/>
            <ac:spMk id="2" creationId="{190877AC-361D-4AC6-AB95-E51C0212A101}"/>
          </ac:spMkLst>
        </pc:spChg>
        <pc:spChg chg="mod">
          <ac:chgData name="SMITH, CHRISTOPHER" userId="dd7fc2d5-9988-40ef-9498-c94fd49fd9a4" providerId="ADAL" clId="{FC2EF862-5215-493E-8B57-8EA0974D79E5}" dt="2022-03-14T16:29:42.652" v="3152" actId="27636"/>
          <ac:spMkLst>
            <pc:docMk/>
            <pc:sldMk cId="2729458700" sldId="317"/>
            <ac:spMk id="3" creationId="{1A55DA43-1222-4EFF-9055-969002ED626D}"/>
          </ac:spMkLst>
        </pc:spChg>
      </pc:sldChg>
      <pc:sldChg chg="modSp add modAnim">
        <pc:chgData name="SMITH, CHRISTOPHER" userId="dd7fc2d5-9988-40ef-9498-c94fd49fd9a4" providerId="ADAL" clId="{FC2EF862-5215-493E-8B57-8EA0974D79E5}" dt="2022-03-14T16:35:02.830" v="3689"/>
        <pc:sldMkLst>
          <pc:docMk/>
          <pc:sldMk cId="3886696013" sldId="318"/>
        </pc:sldMkLst>
        <pc:spChg chg="mod">
          <ac:chgData name="SMITH, CHRISTOPHER" userId="dd7fc2d5-9988-40ef-9498-c94fd49fd9a4" providerId="ADAL" clId="{FC2EF862-5215-493E-8B57-8EA0974D79E5}" dt="2022-03-14T16:33:56.115" v="3504" actId="20577"/>
          <ac:spMkLst>
            <pc:docMk/>
            <pc:sldMk cId="3886696013" sldId="318"/>
            <ac:spMk id="2" creationId="{C2447020-C11B-4174-831A-0A506ED07782}"/>
          </ac:spMkLst>
        </pc:spChg>
        <pc:spChg chg="mod">
          <ac:chgData name="SMITH, CHRISTOPHER" userId="dd7fc2d5-9988-40ef-9498-c94fd49fd9a4" providerId="ADAL" clId="{FC2EF862-5215-493E-8B57-8EA0974D79E5}" dt="2022-03-14T16:34:25.808" v="3679" actId="20577"/>
          <ac:spMkLst>
            <pc:docMk/>
            <pc:sldMk cId="3886696013" sldId="318"/>
            <ac:spMk id="3" creationId="{1A332F3B-4123-43E7-A4E4-2D984A50DD4A}"/>
          </ac:spMkLst>
        </pc:spChg>
      </pc:sldChg>
    </pc:docChg>
  </pc:docChgLst>
  <pc:docChgLst>
    <pc:chgData name="SMITH, CHRISTOPHER" userId="dd7fc2d5-9988-40ef-9498-c94fd49fd9a4" providerId="ADAL" clId="{461803CD-C4BF-416C-B751-D93DC6103CDF}"/>
    <pc:docChg chg="custSel addSld delSld modSld">
      <pc:chgData name="SMITH, CHRISTOPHER" userId="dd7fc2d5-9988-40ef-9498-c94fd49fd9a4" providerId="ADAL" clId="{461803CD-C4BF-416C-B751-D93DC6103CDF}" dt="2022-03-13T16:53:17.325" v="2096" actId="20577"/>
      <pc:docMkLst>
        <pc:docMk/>
      </pc:docMkLst>
      <pc:sldChg chg="del">
        <pc:chgData name="SMITH, CHRISTOPHER" userId="dd7fc2d5-9988-40ef-9498-c94fd49fd9a4" providerId="ADAL" clId="{461803CD-C4BF-416C-B751-D93DC6103CDF}" dt="2022-03-13T16:37:58.540" v="1938" actId="2696"/>
        <pc:sldMkLst>
          <pc:docMk/>
          <pc:sldMk cId="2586582422" sldId="292"/>
        </pc:sldMkLst>
      </pc:sldChg>
      <pc:sldChg chg="del">
        <pc:chgData name="SMITH, CHRISTOPHER" userId="dd7fc2d5-9988-40ef-9498-c94fd49fd9a4" providerId="ADAL" clId="{461803CD-C4BF-416C-B751-D93DC6103CDF}" dt="2022-03-13T16:37:58.980" v="1939" actId="2696"/>
        <pc:sldMkLst>
          <pc:docMk/>
          <pc:sldMk cId="3439476064" sldId="293"/>
        </pc:sldMkLst>
      </pc:sldChg>
      <pc:sldChg chg="del">
        <pc:chgData name="SMITH, CHRISTOPHER" userId="dd7fc2d5-9988-40ef-9498-c94fd49fd9a4" providerId="ADAL" clId="{461803CD-C4BF-416C-B751-D93DC6103CDF}" dt="2022-03-13T16:37:59.127" v="1940" actId="2696"/>
        <pc:sldMkLst>
          <pc:docMk/>
          <pc:sldMk cId="3594393769" sldId="294"/>
        </pc:sldMkLst>
      </pc:sldChg>
      <pc:sldChg chg="del">
        <pc:chgData name="SMITH, CHRISTOPHER" userId="dd7fc2d5-9988-40ef-9498-c94fd49fd9a4" providerId="ADAL" clId="{461803CD-C4BF-416C-B751-D93DC6103CDF}" dt="2022-03-13T16:37:59.293" v="1941" actId="2696"/>
        <pc:sldMkLst>
          <pc:docMk/>
          <pc:sldMk cId="277565683" sldId="295"/>
        </pc:sldMkLst>
      </pc:sldChg>
      <pc:sldChg chg="del">
        <pc:chgData name="SMITH, CHRISTOPHER" userId="dd7fc2d5-9988-40ef-9498-c94fd49fd9a4" providerId="ADAL" clId="{461803CD-C4BF-416C-B751-D93DC6103CDF}" dt="2022-03-13T16:37:59.444" v="1942" actId="2696"/>
        <pc:sldMkLst>
          <pc:docMk/>
          <pc:sldMk cId="363116922" sldId="296"/>
        </pc:sldMkLst>
      </pc:sldChg>
      <pc:sldChg chg="del">
        <pc:chgData name="SMITH, CHRISTOPHER" userId="dd7fc2d5-9988-40ef-9498-c94fd49fd9a4" providerId="ADAL" clId="{461803CD-C4BF-416C-B751-D93DC6103CDF}" dt="2022-03-13T16:37:59.582" v="1943" actId="2696"/>
        <pc:sldMkLst>
          <pc:docMk/>
          <pc:sldMk cId="1619594731" sldId="297"/>
        </pc:sldMkLst>
      </pc:sldChg>
      <pc:sldChg chg="del">
        <pc:chgData name="SMITH, CHRISTOPHER" userId="dd7fc2d5-9988-40ef-9498-c94fd49fd9a4" providerId="ADAL" clId="{461803CD-C4BF-416C-B751-D93DC6103CDF}" dt="2022-03-13T16:37:59.714" v="1944" actId="2696"/>
        <pc:sldMkLst>
          <pc:docMk/>
          <pc:sldMk cId="3280124289" sldId="298"/>
        </pc:sldMkLst>
      </pc:sldChg>
      <pc:sldChg chg="del">
        <pc:chgData name="SMITH, CHRISTOPHER" userId="dd7fc2d5-9988-40ef-9498-c94fd49fd9a4" providerId="ADAL" clId="{461803CD-C4BF-416C-B751-D93DC6103CDF}" dt="2022-03-13T16:37:59.861" v="1945" actId="2696"/>
        <pc:sldMkLst>
          <pc:docMk/>
          <pc:sldMk cId="4291915" sldId="299"/>
        </pc:sldMkLst>
      </pc:sldChg>
      <pc:sldChg chg="del">
        <pc:chgData name="SMITH, CHRISTOPHER" userId="dd7fc2d5-9988-40ef-9498-c94fd49fd9a4" providerId="ADAL" clId="{461803CD-C4BF-416C-B751-D93DC6103CDF}" dt="2022-03-13T16:38:00.015" v="1946" actId="2696"/>
        <pc:sldMkLst>
          <pc:docMk/>
          <pc:sldMk cId="3980561661" sldId="300"/>
        </pc:sldMkLst>
      </pc:sldChg>
      <pc:sldChg chg="del">
        <pc:chgData name="SMITH, CHRISTOPHER" userId="dd7fc2d5-9988-40ef-9498-c94fd49fd9a4" providerId="ADAL" clId="{461803CD-C4BF-416C-B751-D93DC6103CDF}" dt="2022-03-13T16:38:00.184" v="1947" actId="2696"/>
        <pc:sldMkLst>
          <pc:docMk/>
          <pc:sldMk cId="4289033024" sldId="301"/>
        </pc:sldMkLst>
      </pc:sldChg>
      <pc:sldChg chg="del">
        <pc:chgData name="SMITH, CHRISTOPHER" userId="dd7fc2d5-9988-40ef-9498-c94fd49fd9a4" providerId="ADAL" clId="{461803CD-C4BF-416C-B751-D93DC6103CDF}" dt="2022-03-13T16:38:00.368" v="1948" actId="2696"/>
        <pc:sldMkLst>
          <pc:docMk/>
          <pc:sldMk cId="2450289722" sldId="302"/>
        </pc:sldMkLst>
      </pc:sldChg>
      <pc:sldChg chg="del">
        <pc:chgData name="SMITH, CHRISTOPHER" userId="dd7fc2d5-9988-40ef-9498-c94fd49fd9a4" providerId="ADAL" clId="{461803CD-C4BF-416C-B751-D93DC6103CDF}" dt="2022-03-13T16:38:00.515" v="1949" actId="2696"/>
        <pc:sldMkLst>
          <pc:docMk/>
          <pc:sldMk cId="1290212981" sldId="303"/>
        </pc:sldMkLst>
      </pc:sldChg>
      <pc:sldChg chg="del">
        <pc:chgData name="SMITH, CHRISTOPHER" userId="dd7fc2d5-9988-40ef-9498-c94fd49fd9a4" providerId="ADAL" clId="{461803CD-C4BF-416C-B751-D93DC6103CDF}" dt="2022-03-13T16:38:00.662" v="1950" actId="2696"/>
        <pc:sldMkLst>
          <pc:docMk/>
          <pc:sldMk cId="925070638" sldId="304"/>
        </pc:sldMkLst>
      </pc:sldChg>
      <pc:sldChg chg="del">
        <pc:chgData name="SMITH, CHRISTOPHER" userId="dd7fc2d5-9988-40ef-9498-c94fd49fd9a4" providerId="ADAL" clId="{461803CD-C4BF-416C-B751-D93DC6103CDF}" dt="2022-03-13T16:38:00.816" v="1951" actId="2696"/>
        <pc:sldMkLst>
          <pc:docMk/>
          <pc:sldMk cId="2915901128" sldId="305"/>
        </pc:sldMkLst>
      </pc:sldChg>
      <pc:sldChg chg="del">
        <pc:chgData name="SMITH, CHRISTOPHER" userId="dd7fc2d5-9988-40ef-9498-c94fd49fd9a4" providerId="ADAL" clId="{461803CD-C4BF-416C-B751-D93DC6103CDF}" dt="2022-03-13T16:38:00.964" v="1952" actId="2696"/>
        <pc:sldMkLst>
          <pc:docMk/>
          <pc:sldMk cId="1321469266" sldId="306"/>
        </pc:sldMkLst>
      </pc:sldChg>
      <pc:sldChg chg="del">
        <pc:chgData name="SMITH, CHRISTOPHER" userId="dd7fc2d5-9988-40ef-9498-c94fd49fd9a4" providerId="ADAL" clId="{461803CD-C4BF-416C-B751-D93DC6103CDF}" dt="2022-03-13T16:38:04.273" v="1955" actId="2696"/>
        <pc:sldMkLst>
          <pc:docMk/>
          <pc:sldMk cId="2401728319" sldId="307"/>
        </pc:sldMkLst>
      </pc:sldChg>
      <pc:sldChg chg="del">
        <pc:chgData name="SMITH, CHRISTOPHER" userId="dd7fc2d5-9988-40ef-9498-c94fd49fd9a4" providerId="ADAL" clId="{461803CD-C4BF-416C-B751-D93DC6103CDF}" dt="2022-03-13T16:38:02.067" v="1953" actId="2696"/>
        <pc:sldMkLst>
          <pc:docMk/>
          <pc:sldMk cId="893090282" sldId="308"/>
        </pc:sldMkLst>
      </pc:sldChg>
      <pc:sldChg chg="del">
        <pc:chgData name="SMITH, CHRISTOPHER" userId="dd7fc2d5-9988-40ef-9498-c94fd49fd9a4" providerId="ADAL" clId="{461803CD-C4BF-416C-B751-D93DC6103CDF}" dt="2022-03-13T16:38:02.653" v="1954" actId="2696"/>
        <pc:sldMkLst>
          <pc:docMk/>
          <pc:sldMk cId="3089692019" sldId="309"/>
        </pc:sldMkLst>
      </pc:sldChg>
      <pc:sldChg chg="delSp modSp add">
        <pc:chgData name="SMITH, CHRISTOPHER" userId="dd7fc2d5-9988-40ef-9498-c94fd49fd9a4" providerId="ADAL" clId="{461803CD-C4BF-416C-B751-D93DC6103CDF}" dt="2022-03-13T16:53:17.325" v="2096" actId="20577"/>
        <pc:sldMkLst>
          <pc:docMk/>
          <pc:sldMk cId="476318490" sldId="310"/>
        </pc:sldMkLst>
        <pc:spChg chg="del">
          <ac:chgData name="SMITH, CHRISTOPHER" userId="dd7fc2d5-9988-40ef-9498-c94fd49fd9a4" providerId="ADAL" clId="{461803CD-C4BF-416C-B751-D93DC6103CDF}" dt="2022-03-13T13:51:01.233" v="281" actId="478"/>
          <ac:spMkLst>
            <pc:docMk/>
            <pc:sldMk cId="476318490" sldId="310"/>
            <ac:spMk id="2" creationId="{6DB1F045-1BDB-4C81-837E-C670AECBAA40}"/>
          </ac:spMkLst>
        </pc:spChg>
        <pc:spChg chg="mod">
          <ac:chgData name="SMITH, CHRISTOPHER" userId="dd7fc2d5-9988-40ef-9498-c94fd49fd9a4" providerId="ADAL" clId="{461803CD-C4BF-416C-B751-D93DC6103CDF}" dt="2022-03-13T16:53:17.325" v="2096" actId="20577"/>
          <ac:spMkLst>
            <pc:docMk/>
            <pc:sldMk cId="476318490" sldId="310"/>
            <ac:spMk id="3" creationId="{34A93B63-4417-4C5F-ADC3-1C42D25B12E5}"/>
          </ac:spMkLst>
        </pc:spChg>
      </pc:sldChg>
    </pc:docChg>
  </pc:docChgLst>
  <pc:docChgLst>
    <pc:chgData name="SMITH, CHRISTOPHER" userId="dd7fc2d5-9988-40ef-9498-c94fd49fd9a4" providerId="ADAL" clId="{A4BCDF6F-2330-4DAF-BA3A-CC418D4738BE}"/>
    <pc:docChg chg="undo custSel addSld delSld modSld sldOrd">
      <pc:chgData name="SMITH, CHRISTOPHER" userId="dd7fc2d5-9988-40ef-9498-c94fd49fd9a4" providerId="ADAL" clId="{A4BCDF6F-2330-4DAF-BA3A-CC418D4738BE}" dt="2022-02-27T21:54:19.381" v="11147" actId="20577"/>
      <pc:docMkLst>
        <pc:docMk/>
      </pc:docMkLst>
      <pc:sldChg chg="modSp new mod ord">
        <pc:chgData name="SMITH, CHRISTOPHER" userId="dd7fc2d5-9988-40ef-9498-c94fd49fd9a4" providerId="ADAL" clId="{A4BCDF6F-2330-4DAF-BA3A-CC418D4738BE}" dt="2022-02-27T20:25:51.119" v="1176" actId="20577"/>
        <pc:sldMkLst>
          <pc:docMk/>
          <pc:sldMk cId="4169265430" sldId="264"/>
        </pc:sldMkLst>
        <pc:spChg chg="mod">
          <ac:chgData name="SMITH, CHRISTOPHER" userId="dd7fc2d5-9988-40ef-9498-c94fd49fd9a4" providerId="ADAL" clId="{A4BCDF6F-2330-4DAF-BA3A-CC418D4738BE}" dt="2022-02-27T20:19:42.263" v="715" actId="20577"/>
          <ac:spMkLst>
            <pc:docMk/>
            <pc:sldMk cId="4169265430" sldId="264"/>
            <ac:spMk id="2" creationId="{266F4D9C-8850-40AC-AB57-67557E0AB60B}"/>
          </ac:spMkLst>
        </pc:spChg>
        <pc:spChg chg="mod">
          <ac:chgData name="SMITH, CHRISTOPHER" userId="dd7fc2d5-9988-40ef-9498-c94fd49fd9a4" providerId="ADAL" clId="{A4BCDF6F-2330-4DAF-BA3A-CC418D4738BE}" dt="2022-02-27T20:25:51.119" v="1176" actId="20577"/>
          <ac:spMkLst>
            <pc:docMk/>
            <pc:sldMk cId="4169265430" sldId="264"/>
            <ac:spMk id="3" creationId="{CAB66B1E-DCF9-43D3-90A2-5FF2C28509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762C-0D26-499A-8D34-32912AEF1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A66C0-8B83-4D87-B87A-044AF142D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D8901-35D3-4285-8063-362CF53E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D5B53-52C0-49A4-96B1-8EA526D8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FA85-898D-4635-B4DA-0450E949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5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86A9-ECF3-4CF9-9442-C0D4E47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A6945-7E19-4349-A098-58C15E58F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071F6-EA24-469A-8554-5EB0E673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1EEF4-096B-49B2-B170-025D051D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7B64E-C823-4C99-A8D7-1D9F3FFD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3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C3CF8-DF56-46D1-92CA-B1676BFA8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68C99-8344-49A4-8254-8527C5508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430F3-F7EF-4883-84CE-C5A69E36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3329-470F-47F8-9F4B-744C24B5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4B04-02FB-4A2E-BF25-08689F5C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6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0959-2CC2-4E58-A8AD-B09D7FE8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59983-004D-4D4B-ABD6-3BFD695D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A377-1305-4ED8-AB4F-DB54426A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36865-8023-45CC-9C7A-AE7B6195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9C76-FAA7-4F2C-A452-C5BFE61B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6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59EC-5F1E-4E0F-B7AB-839D8252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02DAD-A0C5-44B5-965E-16DACF3A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A313-E8C8-48B6-95AE-884BA0BD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454E-3C86-46A4-85DF-6AB4EE41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DF0D-F1FE-4C60-BB0E-4ADB81D5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7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0695-DF74-4D45-B730-3A2763FC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18D8-CFA5-47E6-A9BD-042726325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9F505-81B9-4471-8B9C-083AB0F87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B7CD7-B27D-4DAE-9A86-B6A0279A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ED591-EC59-40E9-864A-7C995757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2B6B-C492-4737-BA07-76FC5FB7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3996-08FA-46E8-A732-8F127B5B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0D1C4-A18A-4019-A698-F2A160666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C5EC1-79FA-4351-983B-B7304D5DB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CF80C-9DB6-4A00-9B33-A7F40C19F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A1E94-F7F8-4824-984E-986A41CB9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B17BE-FE68-4E15-8A93-8CD92E3D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456DA-A87A-401D-87B5-ACF35E89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C5D1E-F8FA-45E3-84E0-A35AB82B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ECA0-81C4-41E0-8826-E30EC217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C582B-A754-4F9E-8B2E-13F7C57A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E8BAD-9375-4B81-90D0-94186888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D2237-6943-4F94-B619-D023D318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B4B56-DA0E-41E9-8AA2-D571F6ED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2917D-7BC2-4ACA-8720-1FF677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7678D-0595-4EDC-A311-1FFA4A4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3ADB-79C2-4B5D-856F-4F3CB7D2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568A-69A8-455E-A809-6ACEDAA2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8C6A8-50DA-434D-B289-2088A594E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861A1-9326-4473-9587-16FA19DA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DF15C-A7CB-4FB9-AC77-B345698A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01864-9A12-4AAA-AABC-0D4D19E4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1CD6-95B5-482E-B0C2-A81FEC1C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E8545-9E95-4A35-BB9F-E02385086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26290-E6C0-40CE-B469-FA71F4839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AEB7B-4265-4ECF-A61F-4F4225AC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AB10C-A741-4C35-8A6A-BD6FE3CB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FA75E-0CC7-4A4C-8526-981A4B02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7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A28CF-2CA6-4D7A-A041-DA6003B7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A801E-9BEF-4CF4-A80B-60C326B06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CE386-4102-4E6F-BC96-82C5DB4F6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B72E8-B12F-4F24-84EA-C15599633662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A016D-46B0-4A32-83BC-B083BFE4A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7C661-AD27-4709-8084-59D34849D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1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994D-544B-48E2-AE49-6ED72BA45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FA696-108E-47D2-91EA-7FA992B3F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41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7020-C11B-4174-831A-0A506ED0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32F3B-4123-43E7-A4E4-2D984A50D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have to tell you what we’re doing this week, I genuinely don’t understand what you’ve been doing in my class for the last three quarters of a school year.</a:t>
            </a:r>
          </a:p>
        </p:txBody>
      </p:sp>
    </p:spTree>
    <p:extLst>
      <p:ext uri="{BB962C8B-B14F-4D97-AF65-F5344CB8AC3E}">
        <p14:creationId xmlns:p14="http://schemas.microsoft.com/office/powerpoint/2010/main" val="388669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5F5261-2466-422E-8729-DD95ECBB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479035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D9C-8850-40AC-AB57-67557E0A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Pogonomics</a:t>
            </a:r>
            <a:r>
              <a:rPr lang="en-US" dirty="0"/>
              <a:t>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6B1E-DCF9-43D3-90A2-5FF2C2850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teams get one </a:t>
            </a:r>
            <a:r>
              <a:rPr lang="en-US" dirty="0" err="1"/>
              <a:t>pog</a:t>
            </a:r>
            <a:r>
              <a:rPr lang="en-US" dirty="0"/>
              <a:t> per member for all members turning in work</a:t>
            </a:r>
          </a:p>
          <a:p>
            <a:pPr lvl="1"/>
            <a:r>
              <a:rPr lang="en-US" dirty="0"/>
              <a:t>Two students were absent the whole week; were not counted.</a:t>
            </a:r>
          </a:p>
          <a:p>
            <a:pPr lvl="1"/>
            <a:r>
              <a:rPr lang="en-US" dirty="0"/>
              <a:t>One student still turned in work regardless</a:t>
            </a:r>
          </a:p>
          <a:p>
            <a:r>
              <a:rPr lang="en-US" dirty="0"/>
              <a:t>Each member of Team C got one additional </a:t>
            </a:r>
            <a:r>
              <a:rPr lang="en-US" dirty="0" err="1"/>
              <a:t>pog</a:t>
            </a:r>
            <a:r>
              <a:rPr lang="en-US" dirty="0"/>
              <a:t> for everyone getting an A in every category for last week.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6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A532-D4B4-49A7-8D7C-A6DCF505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A501D-9AC7-4A3B-A8CB-F82A8E850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One person updated their Pull Request after Friday, even though 15 students had incomplete or missing work (6.6%)</a:t>
            </a:r>
          </a:p>
          <a:p>
            <a:r>
              <a:rPr lang="en-US" dirty="0"/>
              <a:t>Six Pull Requests were accepted for being done correctly (25%)</a:t>
            </a:r>
          </a:p>
          <a:p>
            <a:r>
              <a:rPr lang="en-US" dirty="0"/>
              <a:t>Nobody mentioned how jacked up the grading rubric was, let alone submit changes</a:t>
            </a:r>
          </a:p>
          <a:p>
            <a:r>
              <a:rPr lang="en-US" dirty="0"/>
              <a:t>Check your Pull Request for comments. Common problems include:</a:t>
            </a:r>
          </a:p>
          <a:p>
            <a:pPr lvl="1"/>
            <a:r>
              <a:rPr lang="en-US" dirty="0"/>
              <a:t>Multiple choice answer key off by 1</a:t>
            </a:r>
          </a:p>
          <a:p>
            <a:pPr lvl="1"/>
            <a:r>
              <a:rPr lang="en-US" dirty="0"/>
              <a:t>Performance questions incomplete or missing</a:t>
            </a:r>
          </a:p>
          <a:p>
            <a:pPr lvl="1"/>
            <a:r>
              <a:rPr lang="en-US" dirty="0"/>
              <a:t>Can’t select all categories/other category data type wasn’t changed</a:t>
            </a:r>
          </a:p>
          <a:p>
            <a:pPr lvl="1"/>
            <a:r>
              <a:rPr lang="en-US" dirty="0"/>
              <a:t>You didn’t even bother to test your code</a:t>
            </a:r>
          </a:p>
          <a:p>
            <a:pPr lvl="1"/>
            <a:r>
              <a:rPr lang="en-US" dirty="0"/>
              <a:t>You deleted other student’s work (confusion from “</a:t>
            </a:r>
            <a:r>
              <a:rPr lang="en-US" dirty="0" err="1"/>
              <a:t>Github</a:t>
            </a:r>
            <a:r>
              <a:rPr lang="en-US" dirty="0"/>
              <a:t> Submissions”)</a:t>
            </a:r>
          </a:p>
          <a:p>
            <a:pPr lvl="1"/>
            <a:r>
              <a:rPr lang="en-US" dirty="0"/>
              <a:t>You edited other </a:t>
            </a:r>
            <a:r>
              <a:rPr lang="en-US" dirty="0" err="1"/>
              <a:t>DocPacs</a:t>
            </a:r>
            <a:r>
              <a:rPr lang="en-US" dirty="0"/>
              <a:t> for no reason?</a:t>
            </a:r>
          </a:p>
          <a:p>
            <a:r>
              <a:rPr lang="en-US" dirty="0"/>
              <a:t>Remember, branches are for only for specific changes.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1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A634-419E-4215-9E1B-2CB5FEC4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“Overtime”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3076E-3776-400F-A18B-D3488B01D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were given adequate time to finish the assignments in class</a:t>
            </a:r>
          </a:p>
          <a:p>
            <a:r>
              <a:rPr lang="en-US" dirty="0"/>
              <a:t>If you used my time to do other things, or did not use my time efficiently, you have to use </a:t>
            </a:r>
            <a:r>
              <a:rPr lang="en-US" i="1" dirty="0"/>
              <a:t>your</a:t>
            </a:r>
            <a:r>
              <a:rPr lang="en-US" dirty="0"/>
              <a:t> time to catch up</a:t>
            </a:r>
          </a:p>
          <a:p>
            <a:r>
              <a:rPr lang="en-US" dirty="0"/>
              <a:t>I still expect the work to be done.</a:t>
            </a:r>
          </a:p>
          <a:p>
            <a:pPr lvl="1"/>
            <a:r>
              <a:rPr lang="en-US" dirty="0"/>
              <a:t>If last week’s work is not done, it is now homework.</a:t>
            </a:r>
          </a:p>
          <a:p>
            <a:pPr lvl="1"/>
            <a:r>
              <a:rPr lang="en-US" dirty="0"/>
              <a:t>You will not be able to continue with class if it is not done.</a:t>
            </a:r>
          </a:p>
        </p:txBody>
      </p:sp>
    </p:spTree>
    <p:extLst>
      <p:ext uri="{BB962C8B-B14F-4D97-AF65-F5344CB8AC3E}">
        <p14:creationId xmlns:p14="http://schemas.microsoft.com/office/powerpoint/2010/main" val="414957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F88A-72CF-4B5D-856D-9D7C0023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13E4-AD40-41D4-B70C-8410F24EA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is doing good!</a:t>
            </a:r>
          </a:p>
          <a:p>
            <a:pPr lvl="1"/>
            <a:r>
              <a:rPr lang="en-US" dirty="0"/>
              <a:t>Attendance has been great</a:t>
            </a:r>
          </a:p>
          <a:p>
            <a:pPr lvl="1"/>
            <a:r>
              <a:rPr lang="en-US" dirty="0"/>
              <a:t>Limited cell phones</a:t>
            </a:r>
          </a:p>
          <a:p>
            <a:pPr lvl="1"/>
            <a:r>
              <a:rPr lang="en-US" dirty="0"/>
              <a:t>Almost no games in class</a:t>
            </a:r>
          </a:p>
          <a:p>
            <a:pPr lvl="1"/>
            <a:r>
              <a:rPr lang="en-US" dirty="0"/>
              <a:t>I have seen improvement from almost everyone in class, even if minor</a:t>
            </a:r>
          </a:p>
          <a:p>
            <a:pPr lvl="1"/>
            <a:r>
              <a:rPr lang="en-US" dirty="0"/>
              <a:t>Company Culture: “We never don’t do work. We always at least try”</a:t>
            </a:r>
          </a:p>
          <a:p>
            <a:r>
              <a:rPr lang="en-US" dirty="0"/>
              <a:t>What I would like to see:</a:t>
            </a:r>
          </a:p>
          <a:p>
            <a:pPr lvl="1"/>
            <a:r>
              <a:rPr lang="en-US" dirty="0"/>
              <a:t>More personal projects (when complete all other work)</a:t>
            </a:r>
          </a:p>
          <a:p>
            <a:pPr lvl="1"/>
            <a:r>
              <a:rPr lang="en-US" dirty="0"/>
              <a:t>More studying for exam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5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77AC-361D-4AC6-AB95-E51C0212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5DA43-1222-4EFF-9055-969002ED6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can’t believe I’m repeating all of this, but…</a:t>
            </a:r>
          </a:p>
          <a:p>
            <a:r>
              <a:rPr lang="en-US" dirty="0"/>
              <a:t>If you turn in your DocPac late, it gets graded late</a:t>
            </a:r>
          </a:p>
          <a:p>
            <a:r>
              <a:rPr lang="en-US" dirty="0"/>
              <a:t>Your boss does not care if you are interested in the work. All jobs will have extremely boring parts.</a:t>
            </a:r>
          </a:p>
          <a:p>
            <a:r>
              <a:rPr lang="en-US" dirty="0"/>
              <a:t>The biggest threat to your grade in this class is you</a:t>
            </a:r>
          </a:p>
          <a:p>
            <a:r>
              <a:rPr lang="en-US" dirty="0"/>
              <a:t>You have no idea what conversations I am having with other students</a:t>
            </a:r>
          </a:p>
          <a:p>
            <a:r>
              <a:rPr lang="en-US" dirty="0"/>
              <a:t>Even if you did, “</a:t>
            </a:r>
            <a:r>
              <a:rPr lang="en-US" dirty="0" err="1"/>
              <a:t>Whataboutism</a:t>
            </a:r>
            <a:r>
              <a:rPr lang="en-US" dirty="0"/>
              <a:t>” is a logical fallacy and has never worked</a:t>
            </a:r>
          </a:p>
          <a:p>
            <a:r>
              <a:rPr lang="en-US" dirty="0"/>
              <a:t>“I’m not going to study because I’m not going to pass” is the most astronomically stupid thing I’ve heard come out of a student’s mouth my entire time teaching</a:t>
            </a:r>
          </a:p>
        </p:txBody>
      </p:sp>
    </p:spTree>
    <p:extLst>
      <p:ext uri="{BB962C8B-B14F-4D97-AF65-F5344CB8AC3E}">
        <p14:creationId xmlns:p14="http://schemas.microsoft.com/office/powerpoint/2010/main" val="272945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6DAD-610A-4EAC-8098-98869043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could be doing: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4B29-42A8-4888-A14F-A8A1EA656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If we can all pass Exam 3, we can use Q4 for…</a:t>
            </a:r>
          </a:p>
          <a:p>
            <a:r>
              <a:rPr lang="en-US" dirty="0"/>
              <a:t>Arduinos and Microcontrollers</a:t>
            </a:r>
          </a:p>
          <a:p>
            <a:r>
              <a:rPr lang="en-US" dirty="0"/>
              <a:t>Robot Battles</a:t>
            </a:r>
          </a:p>
          <a:p>
            <a:r>
              <a:rPr lang="en-US" dirty="0"/>
              <a:t>3D Printing</a:t>
            </a:r>
          </a:p>
          <a:p>
            <a:r>
              <a:rPr lang="en-US" dirty="0"/>
              <a:t>Unity Game Development</a:t>
            </a:r>
          </a:p>
          <a:p>
            <a:r>
              <a:rPr lang="en-US" dirty="0"/>
              <a:t>Servers and Apps</a:t>
            </a:r>
          </a:p>
          <a:p>
            <a:r>
              <a:rPr lang="en-US" dirty="0"/>
              <a:t>Phone applications</a:t>
            </a:r>
          </a:p>
          <a:p>
            <a:r>
              <a:rPr lang="en-US" dirty="0"/>
              <a:t>Electronics Design</a:t>
            </a:r>
          </a:p>
          <a:p>
            <a:r>
              <a:rPr lang="en-US" dirty="0"/>
              <a:t>I am very experienced in a wide variety of things and can help you learn</a:t>
            </a:r>
          </a:p>
        </p:txBody>
      </p:sp>
    </p:spTree>
    <p:extLst>
      <p:ext uri="{BB962C8B-B14F-4D97-AF65-F5344CB8AC3E}">
        <p14:creationId xmlns:p14="http://schemas.microsoft.com/office/powerpoint/2010/main" val="352580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7F95-BA73-479E-8522-8F7350E9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Senior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4B1F6-5890-4732-9E36-A9CCF664C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spoken with Administration</a:t>
            </a:r>
          </a:p>
          <a:p>
            <a:r>
              <a:rPr lang="en-US" dirty="0"/>
              <a:t>They are willing to discuss allowing students with Senior release to not attend my class in person IF I can show that they can still work and learn</a:t>
            </a:r>
          </a:p>
          <a:p>
            <a:r>
              <a:rPr lang="en-US" dirty="0"/>
              <a:t>We already have all of the systems in place to do this</a:t>
            </a:r>
          </a:p>
          <a:p>
            <a:pPr lvl="1"/>
            <a:r>
              <a:rPr lang="en-US" dirty="0"/>
              <a:t>Slack, </a:t>
            </a:r>
            <a:r>
              <a:rPr lang="en-US" dirty="0" err="1"/>
              <a:t>Github</a:t>
            </a:r>
            <a:r>
              <a:rPr lang="en-US" dirty="0"/>
              <a:t>, Email, Teletype, Trello</a:t>
            </a:r>
          </a:p>
          <a:p>
            <a:r>
              <a:rPr lang="en-US" dirty="0"/>
              <a:t>You must be experts in order for us to achieve this</a:t>
            </a:r>
          </a:p>
        </p:txBody>
      </p:sp>
    </p:spTree>
    <p:extLst>
      <p:ext uri="{BB962C8B-B14F-4D97-AF65-F5344CB8AC3E}">
        <p14:creationId xmlns:p14="http://schemas.microsoft.com/office/powerpoint/2010/main" val="389236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4FB3C-2A74-47DC-957C-063CEF950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D9B1E-1C0E-48EC-BC96-CD225D832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BS lesson was terrible</a:t>
            </a:r>
          </a:p>
          <a:p>
            <a:r>
              <a:rPr lang="en-US" dirty="0"/>
              <a:t>Stop writing curse words in your DocPac</a:t>
            </a:r>
          </a:p>
          <a:p>
            <a:r>
              <a:rPr lang="en-US" dirty="0"/>
              <a:t>What did we learn about good comments and object names from last week’s Flashcard assignment?</a:t>
            </a:r>
          </a:p>
          <a:p>
            <a:r>
              <a:rPr lang="en-US" dirty="0"/>
              <a:t>You may want to write down your Weekly Review key take </a:t>
            </a:r>
            <a:r>
              <a:rPr lang="en-US" dirty="0" err="1"/>
              <a:t>aways</a:t>
            </a:r>
            <a:r>
              <a:rPr lang="en-US" dirty="0"/>
              <a:t> on a sheet of paper or in a Word doc right after this</a:t>
            </a:r>
          </a:p>
        </p:txBody>
      </p:sp>
    </p:spTree>
    <p:extLst>
      <p:ext uri="{BB962C8B-B14F-4D97-AF65-F5344CB8AC3E}">
        <p14:creationId xmlns:p14="http://schemas.microsoft.com/office/powerpoint/2010/main" val="237295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223F759147049B9D8A25DED07DD24" ma:contentTypeVersion="14" ma:contentTypeDescription="Create a new document." ma:contentTypeScope="" ma:versionID="754cccfe17833f4d06e0267dc9c12ab7">
  <xsd:schema xmlns:xsd="http://www.w3.org/2001/XMLSchema" xmlns:xs="http://www.w3.org/2001/XMLSchema" xmlns:p="http://schemas.microsoft.com/office/2006/metadata/properties" xmlns:ns3="cc9255bc-4d99-4f42-bba5-857cbcc6e725" xmlns:ns4="fc2bff61-6a31-4c51-9f32-b9bba46405e5" targetNamespace="http://schemas.microsoft.com/office/2006/metadata/properties" ma:root="true" ma:fieldsID="e32414dc8724dfdc561355c14801bc84" ns3:_="" ns4:_="">
    <xsd:import namespace="cc9255bc-4d99-4f42-bba5-857cbcc6e725"/>
    <xsd:import namespace="fc2bff61-6a31-4c51-9f32-b9bba4640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255bc-4d99-4f42-bba5-857cbcc6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bff61-6a31-4c51-9f32-b9bba46405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A546FB-9270-4554-87AE-89FE30D805B0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fc2bff61-6a31-4c51-9f32-b9bba46405e5"/>
    <ds:schemaRef ds:uri="http://schemas.microsoft.com/office/infopath/2007/PartnerControls"/>
    <ds:schemaRef ds:uri="cc9255bc-4d99-4f42-bba5-857cbcc6e72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2D82F21-8668-4A3F-A308-37FA558F9F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255bc-4d99-4f42-bba5-857cbcc6e725"/>
    <ds:schemaRef ds:uri="fc2bff61-6a31-4c51-9f32-b9bba4640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F71063-750A-4F15-A0E6-049A2BA10D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650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Weekly Review</vt:lpstr>
      <vt:lpstr>Pogonomics Report</vt:lpstr>
      <vt:lpstr>Pull Requests</vt:lpstr>
      <vt:lpstr>“Overtime”</vt:lpstr>
      <vt:lpstr>Behavior</vt:lpstr>
      <vt:lpstr>Attitude</vt:lpstr>
      <vt:lpstr>What we could be doing:</vt:lpstr>
      <vt:lpstr>Senior Release</vt:lpstr>
      <vt:lpstr>Other notes</vt:lpstr>
      <vt:lpstr>This week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Jan7 Review</dc:title>
  <dc:creator>Mr. Smith</dc:creator>
  <cp:lastModifiedBy>SMITH, CHRISTOPHER</cp:lastModifiedBy>
  <cp:revision>45</cp:revision>
  <dcterms:created xsi:type="dcterms:W3CDTF">2022-01-18T15:50:52Z</dcterms:created>
  <dcterms:modified xsi:type="dcterms:W3CDTF">2022-03-14T16:35:06Z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0x010100ABA223F759147049B9D8A25DED07DD24</vt:lpwstr>
  </property>
</Properties>
</file>