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1" r:id="rId7"/>
    <p:sldId id="272" r:id="rId8"/>
    <p:sldId id="273" r:id="rId9"/>
    <p:sldId id="274" r:id="rId10"/>
    <p:sldId id="269" r:id="rId11"/>
    <p:sldId id="27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  <pc:sldChg chg="modAnim">
        <pc:chgData name="Christopher Smith" userId="dd7fc2d5-9988-40ef-9498-c94fd49fd9a4" providerId="ADAL" clId="{F9EAC55B-E4CB-4EC9-93C5-0BCCD297DE25}" dt="2022-02-07T18:41:28.965" v="590"/>
        <pc:sldMkLst>
          <pc:docMk/>
          <pc:sldMk cId="2812628495" sldId="271"/>
        </pc:sldMkLst>
      </pc:sldChg>
      <pc:sldChg chg="modAnim">
        <pc:chgData name="Christopher Smith" userId="dd7fc2d5-9988-40ef-9498-c94fd49fd9a4" providerId="ADAL" clId="{F9EAC55B-E4CB-4EC9-93C5-0BCCD297DE25}" dt="2022-02-07T18:41:32.637" v="591"/>
        <pc:sldMkLst>
          <pc:docMk/>
          <pc:sldMk cId="3244323559" sldId="274"/>
        </pc:sldMkLst>
      </pc:sldChg>
      <pc:sldChg chg="modSp modAnim">
        <pc:chgData name="Christopher Smith" userId="dd7fc2d5-9988-40ef-9498-c94fd49fd9a4" providerId="ADAL" clId="{F9EAC55B-E4CB-4EC9-93C5-0BCCD297DE25}" dt="2022-02-07T18:41:39.243" v="592"/>
        <pc:sldMkLst>
          <pc:docMk/>
          <pc:sldMk cId="1069168318" sldId="275"/>
        </pc:sldMkLst>
        <pc:spChg chg="mod">
          <ac:chgData name="Christopher Smith" userId="dd7fc2d5-9988-40ef-9498-c94fd49fd9a4" providerId="ADAL" clId="{F9EAC55B-E4CB-4EC9-93C5-0BCCD297DE25}" dt="2022-02-07T18:20:41.490" v="589" actId="20577"/>
          <ac:spMkLst>
            <pc:docMk/>
            <pc:sldMk cId="1069168318" sldId="275"/>
            <ac:spMk id="3" creationId="{629EC658-CBFE-4D34-B2F7-CC79FE94984F}"/>
          </ac:spMkLst>
        </pc:spChg>
      </pc:sldChg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  <pc:sldChg chg="addSp modSp add modAnim">
        <pc:chgData name="SMITH, CHRISTOPHER" userId="dd7fc2d5-9988-40ef-9498-c94fd49fd9a4" providerId="ADAL" clId="{59E6A48B-EF36-4B79-93D5-64BEB6A4C63E}" dt="2022-01-31T13:50:47.602" v="2239"/>
        <pc:sldMkLst>
          <pc:docMk/>
          <pc:sldMk cId="1516531240" sldId="268"/>
        </pc:sldMkLst>
        <pc:spChg chg="mod">
          <ac:chgData name="SMITH, CHRISTOPHER" userId="dd7fc2d5-9988-40ef-9498-c94fd49fd9a4" providerId="ADAL" clId="{59E6A48B-EF36-4B79-93D5-64BEB6A4C63E}" dt="2022-01-31T13:36:02.853" v="862" actId="20577"/>
          <ac:spMkLst>
            <pc:docMk/>
            <pc:sldMk cId="1516531240" sldId="268"/>
            <ac:spMk id="2" creationId="{BED75AE7-FFA7-4A6A-A6D7-04BCCF06D1B0}"/>
          </ac:spMkLst>
        </pc:spChg>
        <pc:spChg chg="mod">
          <ac:chgData name="SMITH, CHRISTOPHER" userId="dd7fc2d5-9988-40ef-9498-c94fd49fd9a4" providerId="ADAL" clId="{59E6A48B-EF36-4B79-93D5-64BEB6A4C63E}" dt="2022-01-31T13:41:55.689" v="1426" actId="20577"/>
          <ac:spMkLst>
            <pc:docMk/>
            <pc:sldMk cId="1516531240" sldId="268"/>
            <ac:spMk id="3" creationId="{F5325B43-924C-4B88-8A3B-998C48CCEA06}"/>
          </ac:spMkLst>
        </pc:spChg>
        <pc:graphicFrameChg chg="add mod">
          <ac:chgData name="SMITH, CHRISTOPHER" userId="dd7fc2d5-9988-40ef-9498-c94fd49fd9a4" providerId="ADAL" clId="{59E6A48B-EF36-4B79-93D5-64BEB6A4C63E}" dt="2022-01-31T13:36:53.314" v="865" actId="1076"/>
          <ac:graphicFrameMkLst>
            <pc:docMk/>
            <pc:sldMk cId="1516531240" sldId="268"/>
            <ac:graphicFrameMk id="4" creationId="{245F0D8A-88D7-46F4-B700-9094992C30AC}"/>
          </ac:graphicFrameMkLst>
        </pc:graphicFrameChg>
      </pc:sldChg>
      <pc:sldChg chg="modSp add modAnim">
        <pc:chgData name="SMITH, CHRISTOPHER" userId="dd7fc2d5-9988-40ef-9498-c94fd49fd9a4" providerId="ADAL" clId="{59E6A48B-EF36-4B79-93D5-64BEB6A4C63E}" dt="2022-01-31T13:50:50.354" v="2240"/>
        <pc:sldMkLst>
          <pc:docMk/>
          <pc:sldMk cId="1945284720" sldId="269"/>
        </pc:sldMkLst>
        <pc:spChg chg="mod">
          <ac:chgData name="SMITH, CHRISTOPHER" userId="dd7fc2d5-9988-40ef-9498-c94fd49fd9a4" providerId="ADAL" clId="{59E6A48B-EF36-4B79-93D5-64BEB6A4C63E}" dt="2022-01-31T13:42:56.101" v="1452" actId="20577"/>
          <ac:spMkLst>
            <pc:docMk/>
            <pc:sldMk cId="1945284720" sldId="269"/>
            <ac:spMk id="2" creationId="{6C843981-43D1-4605-87AB-17BA5DC928C5}"/>
          </ac:spMkLst>
        </pc:spChg>
        <pc:spChg chg="mod">
          <ac:chgData name="SMITH, CHRISTOPHER" userId="dd7fc2d5-9988-40ef-9498-c94fd49fd9a4" providerId="ADAL" clId="{59E6A48B-EF36-4B79-93D5-64BEB6A4C63E}" dt="2022-01-31T13:44:25.732" v="1773" actId="20577"/>
          <ac:spMkLst>
            <pc:docMk/>
            <pc:sldMk cId="1945284720" sldId="269"/>
            <ac:spMk id="3" creationId="{BF3DF002-41B6-4D2D-8458-0BC4B8CCC227}"/>
          </ac:spMkLst>
        </pc:spChg>
      </pc:sldChg>
      <pc:sldChg chg="modSp add modAnim">
        <pc:chgData name="SMITH, CHRISTOPHER" userId="dd7fc2d5-9988-40ef-9498-c94fd49fd9a4" providerId="ADAL" clId="{59E6A48B-EF36-4B79-93D5-64BEB6A4C63E}" dt="2022-01-31T13:50:52.746" v="2241"/>
        <pc:sldMkLst>
          <pc:docMk/>
          <pc:sldMk cId="2543424542" sldId="270"/>
        </pc:sldMkLst>
        <pc:spChg chg="mod">
          <ac:chgData name="SMITH, CHRISTOPHER" userId="dd7fc2d5-9988-40ef-9498-c94fd49fd9a4" providerId="ADAL" clId="{59E6A48B-EF36-4B79-93D5-64BEB6A4C63E}" dt="2022-01-31T13:45:06.741" v="1784" actId="20577"/>
          <ac:spMkLst>
            <pc:docMk/>
            <pc:sldMk cId="2543424542" sldId="270"/>
            <ac:spMk id="2" creationId="{24D8E1E6-76E0-4CAF-8928-50CC5E769555}"/>
          </ac:spMkLst>
        </pc:spChg>
        <pc:spChg chg="mod">
          <ac:chgData name="SMITH, CHRISTOPHER" userId="dd7fc2d5-9988-40ef-9498-c94fd49fd9a4" providerId="ADAL" clId="{59E6A48B-EF36-4B79-93D5-64BEB6A4C63E}" dt="2022-01-31T13:49:41.983" v="2236" actId="20577"/>
          <ac:spMkLst>
            <pc:docMk/>
            <pc:sldMk cId="2543424542" sldId="270"/>
            <ac:spMk id="3" creationId="{B289034F-03A1-48D3-A5DB-280ECA8E0FC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AE7-FFA7-4A6A-A6D7-04BCCF06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System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5B43-924C-4B88-8A3B-998C48CC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54" y="1825625"/>
            <a:ext cx="94261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OK, I get that there are tiers, but like, what is the actual score?</a:t>
            </a:r>
          </a:p>
          <a:p>
            <a:r>
              <a:rPr lang="en-US" dirty="0"/>
              <a:t>S</a:t>
            </a:r>
          </a:p>
          <a:p>
            <a:pPr lvl="1"/>
            <a:r>
              <a:rPr lang="en-US" dirty="0"/>
              <a:t>5 points</a:t>
            </a:r>
          </a:p>
          <a:p>
            <a:r>
              <a:rPr lang="en-US" dirty="0"/>
              <a:t>A</a:t>
            </a:r>
          </a:p>
          <a:p>
            <a:pPr lvl="1"/>
            <a:r>
              <a:rPr lang="en-US" dirty="0"/>
              <a:t>3 points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2 points</a:t>
            </a:r>
          </a:p>
          <a:p>
            <a:r>
              <a:rPr lang="en-US" dirty="0"/>
              <a:t>F</a:t>
            </a:r>
          </a:p>
          <a:p>
            <a:pPr lvl="1"/>
            <a:r>
              <a:rPr lang="en-US" dirty="0"/>
              <a:t>0 points</a:t>
            </a:r>
          </a:p>
          <a:p>
            <a:r>
              <a:rPr lang="en-US" dirty="0"/>
              <a:t>DocPac Condition worth less (for obvious reasons)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5F0D8A-88D7-46F4-B700-9094992C3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87462"/>
              </p:ext>
            </p:extLst>
          </p:nvPr>
        </p:nvGraphicFramePr>
        <p:xfrm>
          <a:off x="838200" y="2033587"/>
          <a:ext cx="7239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724001" imgH="2790476" progId="Paint.Picture">
                  <p:embed/>
                </p:oleObj>
              </mc:Choice>
              <mc:Fallback>
                <p:oleObj name="Bitmap Image" r:id="rId3" imgW="724001" imgH="2790476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5F0D8A-88D7-46F4-B700-9094992C3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33587"/>
                        <a:ext cx="7239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53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0C-1B12-47BB-AA4A-75276362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Nocti</a:t>
            </a:r>
            <a:r>
              <a:rPr lang="en-US" dirty="0"/>
              <a:t> Flow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13C6-8F7A-44A6-9E0E-0779494C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got it fully correct.</a:t>
            </a:r>
          </a:p>
          <a:p>
            <a:r>
              <a:rPr lang="en-US" dirty="0"/>
              <a:t>Those who got closest were given credit for correct.</a:t>
            </a:r>
          </a:p>
          <a:p>
            <a:r>
              <a:rPr lang="en-US" dirty="0"/>
              <a:t>Some of these were literally a linear copy/paste of the words in the </a:t>
            </a:r>
            <a:r>
              <a:rPr lang="en-US" dirty="0" err="1"/>
              <a:t>Nocti</a:t>
            </a:r>
            <a:r>
              <a:rPr lang="en-US" dirty="0"/>
              <a:t> guide.</a:t>
            </a:r>
          </a:p>
          <a:p>
            <a:pPr lvl="1"/>
            <a:r>
              <a:rPr lang="en-US" dirty="0"/>
              <a:t>No loops, no decisions, no calculations.</a:t>
            </a:r>
          </a:p>
          <a:p>
            <a:r>
              <a:rPr lang="en-US" dirty="0"/>
              <a:t>If you see the word “if” or “each”, you will need a decision and loop,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8126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9F46-1AC6-4B4C-AED6-A7E1B3FB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E70-0E2B-4000-8AAA-E5E96600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54F-EC3B-47E7-B4F8-CE8B8FD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Underpants Gnomes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2972-6DE1-446E-B050-41F3A84B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3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BACE-87AF-4295-A8AE-8ABA1A9E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094D-BD5B-4418-87B5-14C71B0E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got 15 out of 27</a:t>
            </a:r>
          </a:p>
          <a:p>
            <a:r>
              <a:rPr lang="en-US" dirty="0"/>
              <a:t>DocPac stated each student needed to submit their own PR</a:t>
            </a:r>
          </a:p>
          <a:p>
            <a:r>
              <a:rPr lang="en-US" dirty="0"/>
              <a:t>Read the DocPac carefully</a:t>
            </a:r>
          </a:p>
          <a:p>
            <a:r>
              <a:rPr lang="en-US" dirty="0"/>
              <a:t>I will avoid doing individual PRs like this anymore</a:t>
            </a:r>
          </a:p>
        </p:txBody>
      </p:sp>
    </p:spTree>
    <p:extLst>
      <p:ext uri="{BB962C8B-B14F-4D97-AF65-F5344CB8AC3E}">
        <p14:creationId xmlns:p14="http://schemas.microsoft.com/office/powerpoint/2010/main" val="32443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3981-43D1-4605-87AB-17BA5DC9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by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F002-41B6-4D2D-8458-0BC4B8CC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DocPac said “Single assignment. Do Not Share”, then why would you send your work to another student from another team to copy?</a:t>
            </a:r>
          </a:p>
          <a:p>
            <a:pPr lvl="1"/>
            <a:r>
              <a:rPr lang="en-US" dirty="0"/>
              <a:t>Great way to be failed for the week</a:t>
            </a:r>
          </a:p>
          <a:p>
            <a:r>
              <a:rPr lang="en-US" dirty="0"/>
              <a:t>I can’t stop you from working together, nor do I really want to.</a:t>
            </a:r>
          </a:p>
          <a:p>
            <a:r>
              <a:rPr lang="en-US" dirty="0"/>
              <a:t>But I do not want one person doing the work and another just copying.</a:t>
            </a:r>
          </a:p>
          <a:p>
            <a:r>
              <a:rPr lang="en-US" dirty="0"/>
              <a:t>If I mark it as “Single”, that is the signal to you that this is content you need to know. </a:t>
            </a:r>
          </a:p>
          <a:p>
            <a:pPr lvl="1"/>
            <a:r>
              <a:rPr lang="en-US" dirty="0"/>
              <a:t>You literally aren’t allowed to graduate without understanding this content, so copying it from someone else for short-term grades is a bad long-term strategy.</a:t>
            </a:r>
          </a:p>
        </p:txBody>
      </p:sp>
    </p:spTree>
    <p:extLst>
      <p:ext uri="{BB962C8B-B14F-4D97-AF65-F5344CB8AC3E}">
        <p14:creationId xmlns:p14="http://schemas.microsoft.com/office/powerpoint/2010/main" val="19452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E1E6-76E0-4CAF-8928-50CC5E76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Strictly Scheduled vs. Freeform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034F-03A1-48D3-A5DB-280ECA8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TUTD:</a:t>
            </a:r>
          </a:p>
          <a:p>
            <a:pPr lvl="1"/>
            <a:r>
              <a:rPr lang="en-US" dirty="0"/>
              <a:t>Up for freeform like last week</a:t>
            </a:r>
          </a:p>
          <a:p>
            <a:pPr lvl="1"/>
            <a:r>
              <a:rPr lang="en-US" dirty="0"/>
              <a:t>Wiggle for a mix</a:t>
            </a:r>
          </a:p>
          <a:p>
            <a:pPr lvl="1"/>
            <a:r>
              <a:rPr lang="en-US" dirty="0"/>
              <a:t>Down for lessons and pre-scheduled work</a:t>
            </a:r>
          </a:p>
          <a:p>
            <a:r>
              <a:rPr lang="en-US" dirty="0"/>
              <a:t>People were in a better mood, and I had more time to get my own work done…</a:t>
            </a:r>
          </a:p>
          <a:p>
            <a:r>
              <a:rPr lang="en-US" dirty="0"/>
              <a:t>… but grades seemed to be lower.</a:t>
            </a:r>
          </a:p>
          <a:p>
            <a:r>
              <a:rPr lang="en-US" dirty="0"/>
              <a:t>It seems the ones who were doing good are doing better, but the ones who were doing poorly are doing worse.</a:t>
            </a:r>
          </a:p>
          <a:p>
            <a:r>
              <a:rPr lang="en-US" dirty="0"/>
              <a:t>If you have the attitude that you’re too far behind, knock it off.</a:t>
            </a:r>
          </a:p>
        </p:txBody>
      </p:sp>
    </p:spTree>
    <p:extLst>
      <p:ext uri="{BB962C8B-B14F-4D97-AF65-F5344CB8AC3E}">
        <p14:creationId xmlns:p14="http://schemas.microsoft.com/office/powerpoint/2010/main" val="25434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FD49-49A5-4C99-B3F0-B4F572E7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C658-CBFE-4D34-B2F7-CC79FE94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Excel to CSV to JSON to SQL</a:t>
            </a:r>
          </a:p>
          <a:p>
            <a:r>
              <a:rPr lang="en-US" dirty="0"/>
              <a:t>As some of your team is working on that, start building a web page that can retrieve data and display it just like your comments page.</a:t>
            </a:r>
          </a:p>
          <a:p>
            <a:r>
              <a:rPr lang="en-US" dirty="0"/>
              <a:t>Combine the two so you can search an SQLite3 database for DocPac information and display it on the page.</a:t>
            </a:r>
          </a:p>
          <a:p>
            <a:r>
              <a:rPr lang="en-US" dirty="0" err="1"/>
              <a:t>JSChallenge</a:t>
            </a:r>
            <a:r>
              <a:rPr lang="en-US" dirty="0"/>
              <a:t> #9 is coming tomorrow</a:t>
            </a:r>
          </a:p>
          <a:p>
            <a:r>
              <a:rPr lang="en-US" dirty="0"/>
              <a:t>Professionalism Lesson is planned for tomorrow morning, even though the DocPac says Thursday (I don’t know how long I’ll be sick)</a:t>
            </a:r>
          </a:p>
          <a:p>
            <a:r>
              <a:rPr lang="en-US" dirty="0"/>
              <a:t>Do not forget to rewrite your </a:t>
            </a:r>
            <a:r>
              <a:rPr lang="en-US" dirty="0" err="1"/>
              <a:t>Nocti</a:t>
            </a:r>
            <a:r>
              <a:rPr lang="en-US" dirty="0"/>
              <a:t> Flow Chart (JSC9 will support this)</a:t>
            </a:r>
          </a:p>
        </p:txBody>
      </p:sp>
    </p:spTree>
    <p:extLst>
      <p:ext uri="{BB962C8B-B14F-4D97-AF65-F5344CB8AC3E}">
        <p14:creationId xmlns:p14="http://schemas.microsoft.com/office/powerpoint/2010/main" val="10691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fc2bff61-6a31-4c51-9f32-b9bba46405e5"/>
    <ds:schemaRef ds:uri="http://schemas.microsoft.com/office/2006/documentManagement/types"/>
    <ds:schemaRef ds:uri="cc9255bc-4d99-4f42-bba5-857cbcc6e72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Bitmap Image</vt:lpstr>
      <vt:lpstr>Weekly Review</vt:lpstr>
      <vt:lpstr>Grading System Points</vt:lpstr>
      <vt:lpstr>Nocti Flow Charts</vt:lpstr>
      <vt:lpstr>Closest Example</vt:lpstr>
      <vt:lpstr>Underpants Gnomes Example</vt:lpstr>
      <vt:lpstr>Individual PR’s</vt:lpstr>
      <vt:lpstr>Assignments by Groups</vt:lpstr>
      <vt:lpstr>Strictly Scheduled vs. Freeform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13</cp:revision>
  <dcterms:created xsi:type="dcterms:W3CDTF">2022-01-18T15:50:52Z</dcterms:created>
  <dcterms:modified xsi:type="dcterms:W3CDTF">2022-02-07T18:57:42Z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