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1" r:id="rId12"/>
    <p:sldId id="263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F5995BA2-E7D5-4DD5-954D-5E7CC0059A2A}"/>
    <pc:docChg chg="addSld modSld">
      <pc:chgData name="Christopher Smith" userId="dd7fc2d5-9988-40ef-9498-c94fd49fd9a4" providerId="ADAL" clId="{F5995BA2-E7D5-4DD5-954D-5E7CC0059A2A}" dt="2022-02-16T14:23:21.013" v="15" actId="20577"/>
      <pc:docMkLst>
        <pc:docMk/>
      </pc:docMkLst>
      <pc:sldChg chg="modAnim">
        <pc:chgData name="Christopher Smith" userId="dd7fc2d5-9988-40ef-9498-c94fd49fd9a4" providerId="ADAL" clId="{F5995BA2-E7D5-4DD5-954D-5E7CC0059A2A}" dt="2022-02-16T14:22:44.167" v="2"/>
        <pc:sldMkLst>
          <pc:docMk/>
          <pc:sldMk cId="369898983" sldId="257"/>
        </pc:sldMkLst>
      </pc:sldChg>
      <pc:sldChg chg="modAnim">
        <pc:chgData name="Christopher Smith" userId="dd7fc2d5-9988-40ef-9498-c94fd49fd9a4" providerId="ADAL" clId="{F5995BA2-E7D5-4DD5-954D-5E7CC0059A2A}" dt="2022-02-16T14:22:40.732" v="0"/>
        <pc:sldMkLst>
          <pc:docMk/>
          <pc:sldMk cId="4005164481" sldId="258"/>
        </pc:sldMkLst>
      </pc:sldChg>
      <pc:sldChg chg="modAnim">
        <pc:chgData name="Christopher Smith" userId="dd7fc2d5-9988-40ef-9498-c94fd49fd9a4" providerId="ADAL" clId="{F5995BA2-E7D5-4DD5-954D-5E7CC0059A2A}" dt="2022-02-16T14:22:42.545" v="1"/>
        <pc:sldMkLst>
          <pc:docMk/>
          <pc:sldMk cId="3007771741" sldId="259"/>
        </pc:sldMkLst>
      </pc:sldChg>
      <pc:sldChg chg="modAnim">
        <pc:chgData name="Christopher Smith" userId="dd7fc2d5-9988-40ef-9498-c94fd49fd9a4" providerId="ADAL" clId="{F5995BA2-E7D5-4DD5-954D-5E7CC0059A2A}" dt="2022-02-16T14:22:59.604" v="6"/>
        <pc:sldMkLst>
          <pc:docMk/>
          <pc:sldMk cId="3037516811" sldId="260"/>
        </pc:sldMkLst>
      </pc:sldChg>
      <pc:sldChg chg="modAnim">
        <pc:chgData name="Christopher Smith" userId="dd7fc2d5-9988-40ef-9498-c94fd49fd9a4" providerId="ADAL" clId="{F5995BA2-E7D5-4DD5-954D-5E7CC0059A2A}" dt="2022-02-16T14:22:57.390" v="5"/>
        <pc:sldMkLst>
          <pc:docMk/>
          <pc:sldMk cId="3925930056" sldId="261"/>
        </pc:sldMkLst>
      </pc:sldChg>
      <pc:sldChg chg="modAnim">
        <pc:chgData name="Christopher Smith" userId="dd7fc2d5-9988-40ef-9498-c94fd49fd9a4" providerId="ADAL" clId="{F5995BA2-E7D5-4DD5-954D-5E7CC0059A2A}" dt="2022-02-16T14:22:52.281" v="3"/>
        <pc:sldMkLst>
          <pc:docMk/>
          <pc:sldMk cId="1929555943" sldId="262"/>
        </pc:sldMkLst>
      </pc:sldChg>
      <pc:sldChg chg="modAnim">
        <pc:chgData name="Christopher Smith" userId="dd7fc2d5-9988-40ef-9498-c94fd49fd9a4" providerId="ADAL" clId="{F5995BA2-E7D5-4DD5-954D-5E7CC0059A2A}" dt="2022-02-16T14:23:02.890" v="7"/>
        <pc:sldMkLst>
          <pc:docMk/>
          <pc:sldMk cId="4014590635" sldId="263"/>
        </pc:sldMkLst>
      </pc:sldChg>
      <pc:sldChg chg="modAnim">
        <pc:chgData name="Christopher Smith" userId="dd7fc2d5-9988-40ef-9498-c94fd49fd9a4" providerId="ADAL" clId="{F5995BA2-E7D5-4DD5-954D-5E7CC0059A2A}" dt="2022-02-16T14:22:54.894" v="4"/>
        <pc:sldMkLst>
          <pc:docMk/>
          <pc:sldMk cId="3476166602" sldId="264"/>
        </pc:sldMkLst>
      </pc:sldChg>
      <pc:sldChg chg="modAnim">
        <pc:chgData name="Christopher Smith" userId="dd7fc2d5-9988-40ef-9498-c94fd49fd9a4" providerId="ADAL" clId="{F5995BA2-E7D5-4DD5-954D-5E7CC0059A2A}" dt="2022-02-16T14:23:04.590" v="8"/>
        <pc:sldMkLst>
          <pc:docMk/>
          <pc:sldMk cId="2034597053" sldId="265"/>
        </pc:sldMkLst>
      </pc:sldChg>
      <pc:sldChg chg="modAnim">
        <pc:chgData name="Christopher Smith" userId="dd7fc2d5-9988-40ef-9498-c94fd49fd9a4" providerId="ADAL" clId="{F5995BA2-E7D5-4DD5-954D-5E7CC0059A2A}" dt="2022-02-16T14:23:06.921" v="9"/>
        <pc:sldMkLst>
          <pc:docMk/>
          <pc:sldMk cId="3428068439" sldId="266"/>
        </pc:sldMkLst>
      </pc:sldChg>
      <pc:sldChg chg="modAnim">
        <pc:chgData name="Christopher Smith" userId="dd7fc2d5-9988-40ef-9498-c94fd49fd9a4" providerId="ADAL" clId="{F5995BA2-E7D5-4DD5-954D-5E7CC0059A2A}" dt="2022-02-16T14:23:09.291" v="10"/>
        <pc:sldMkLst>
          <pc:docMk/>
          <pc:sldMk cId="2840421043" sldId="267"/>
        </pc:sldMkLst>
      </pc:sldChg>
      <pc:sldChg chg="modAnim">
        <pc:chgData name="Christopher Smith" userId="dd7fc2d5-9988-40ef-9498-c94fd49fd9a4" providerId="ADAL" clId="{F5995BA2-E7D5-4DD5-954D-5E7CC0059A2A}" dt="2022-02-16T14:23:13.315" v="11"/>
        <pc:sldMkLst>
          <pc:docMk/>
          <pc:sldMk cId="1637242727" sldId="268"/>
        </pc:sldMkLst>
      </pc:sldChg>
      <pc:sldChg chg="modAnim">
        <pc:chgData name="Christopher Smith" userId="dd7fc2d5-9988-40ef-9498-c94fd49fd9a4" providerId="ADAL" clId="{F5995BA2-E7D5-4DD5-954D-5E7CC0059A2A}" dt="2022-02-16T14:23:15.859" v="12"/>
        <pc:sldMkLst>
          <pc:docMk/>
          <pc:sldMk cId="1968093434" sldId="269"/>
        </pc:sldMkLst>
      </pc:sldChg>
      <pc:sldChg chg="modSp add">
        <pc:chgData name="Christopher Smith" userId="dd7fc2d5-9988-40ef-9498-c94fd49fd9a4" providerId="ADAL" clId="{F5995BA2-E7D5-4DD5-954D-5E7CC0059A2A}" dt="2022-02-16T14:23:21.013" v="15" actId="20577"/>
        <pc:sldMkLst>
          <pc:docMk/>
          <pc:sldMk cId="202395021" sldId="270"/>
        </pc:sldMkLst>
        <pc:spChg chg="mod">
          <ac:chgData name="Christopher Smith" userId="dd7fc2d5-9988-40ef-9498-c94fd49fd9a4" providerId="ADAL" clId="{F5995BA2-E7D5-4DD5-954D-5E7CC0059A2A}" dt="2022-02-16T14:23:21.013" v="15" actId="20577"/>
          <ac:spMkLst>
            <pc:docMk/>
            <pc:sldMk cId="202395021" sldId="270"/>
            <ac:spMk id="2" creationId="{42C04505-FBC3-4A3D-99B2-D4FAE519C4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BD57-7018-45C9-B7C1-4B8CD3B07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AF60A-02F5-48FB-A9B6-DF8A2232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FD5-338B-4BC1-8027-3E7F45C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1111-21D2-4ACF-8C0A-9A86A71E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CFBB-053F-4E82-89CB-01BEF92C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180C-EFAC-4D21-9B70-9F0C346B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0B466-7250-4FAD-BCDF-0F6D6271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5327-6438-4498-8564-C86CD8AB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29F9-3D7A-47F5-9E5A-7C692C0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258F-8EDB-4AB7-BCDD-9AA0D824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2CAF7-32DD-4FFF-AA2F-3E1664B5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8851E-9EA6-4495-B148-541B542D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B062-4C6A-4480-9116-C2317823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EF6A-CAF0-4D42-AA6D-DE8CB77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5E51-FD60-4587-96E0-E837DF4C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D2B2-BDFB-4468-9C82-A1333C03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DD15-C693-4937-B5EC-B57DBECE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5E1A-980F-40AA-91F4-D3DCD451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E0DE-4B34-4FD5-AE29-4A7E5A2A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C10F-05BA-493D-8A03-2E3DB49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FCF-2DE4-4D88-95C2-CCB060B3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EA9F-2081-49D7-B6BE-374388570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D8CB-0699-4CDE-9F70-F77DAA87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EE2A-ADC0-4345-BFBC-EFBB8030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BD1D-AAF9-47F4-9CAF-BF65EF09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F4D7-8E8D-49DB-9581-B9DDEAE1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D6D6-6874-4E43-98D6-108D21ECE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F6F28-4B46-4E52-823F-A963B197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1FBF-82CF-4E07-B696-B06DD24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B439-421E-4ED6-A29B-2ACA2EC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37AF-41CB-4D73-8476-3263842C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877B-0136-4DEC-9D67-F812928D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3AF3-150C-4D13-AA66-98CAD827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64E9-28F0-4F60-93E7-B54B0C28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B0BB-32F1-4731-982E-680BA85C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D0FE9-C314-4269-8951-5AD301FA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10254-27BB-46DF-A0D6-DFB7B06A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DC9DE-1B84-4FC9-AC05-AE55424D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6E949-7A20-4C77-AAC3-1DEB32ED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BFE8-7304-4FCA-B4DC-34B4A535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81941-BA27-4583-A1E0-BC938D35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530C-BAE6-4516-ACE3-EFCCA2F8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015B-2BCC-4DEF-967D-C4888185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9F0E-38BA-4696-8165-D58542A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FE0-E230-476D-8E41-ADF6503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22B3-9DA5-4279-BF5A-A1A9CE45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FF26-08F6-486E-83C8-7E093CB4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C936-3500-433C-BCE3-8ABD3DCA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D842-73D8-4188-A637-C7DD7D7BE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092B5-C8B0-4DE8-8D88-91E3970D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E85F-117D-4B72-BDD0-53262C6A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936A-4733-494E-882A-37754BD6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CDD5-9AA7-4C3A-B7ED-09B4B475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9C001-A934-4AE1-89A9-6D26B7136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0E9BD-611E-429D-AB95-F57D46C8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B3B2-A933-4120-9793-42F838E1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015CF-BEB0-487C-BB7B-38351BCA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CF0F-0B66-4970-A1FF-3238BCFE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97F53-3C5E-4D06-962A-738952DE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456B-DAC9-41FB-BDE5-3656287C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477D-8470-4A54-8D14-D4991F43E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4B5F-9508-4BD5-BF3F-2D48F27E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A1BC-D9F9-4CE7-BB8C-BC4780B3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AB50-5AC5-4EA9-86B2-C9527F6F9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A5EC-B086-4EDC-B16A-93DD945D9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2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3E60-B998-466E-AEE5-A8BB05EF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SQLite3?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6668-A4F3-45EF-B5DD-455D3554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database that uses memory or a “.</a:t>
            </a:r>
            <a:r>
              <a:rPr lang="en-US" dirty="0" err="1"/>
              <a:t>db</a:t>
            </a:r>
            <a:r>
              <a:rPr lang="en-US" dirty="0"/>
              <a:t>” file</a:t>
            </a:r>
          </a:p>
          <a:p>
            <a:r>
              <a:rPr lang="en-US" dirty="0"/>
              <a:t>Doesn’t require special server software</a:t>
            </a:r>
          </a:p>
          <a:p>
            <a:r>
              <a:rPr lang="en-US" dirty="0"/>
              <a:t>Limited SQL command set</a:t>
            </a:r>
          </a:p>
          <a:p>
            <a:r>
              <a:rPr lang="en-US" dirty="0"/>
              <a:t>Doesn’t need to be loaded into memory</a:t>
            </a:r>
          </a:p>
          <a:p>
            <a:r>
              <a:rPr lang="en-US" dirty="0"/>
              <a:t>Easiest way to start working with SQL databases</a:t>
            </a:r>
          </a:p>
          <a:p>
            <a:r>
              <a:rPr lang="en-US" dirty="0"/>
              <a:t>Use DB Browser Lite to easily create, edit, and test SQLite3 databases</a:t>
            </a:r>
          </a:p>
        </p:txBody>
      </p:sp>
    </p:spTree>
    <p:extLst>
      <p:ext uri="{BB962C8B-B14F-4D97-AF65-F5344CB8AC3E}">
        <p14:creationId xmlns:p14="http://schemas.microsoft.com/office/powerpoint/2010/main" val="20345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4505-FBC3-4A3D-99B2-D4FAE519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A02E-6013-42A6-9D4A-2F86AB0D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your answers for 1-7 and Break 1 on your Notes Sheet</a:t>
            </a:r>
          </a:p>
        </p:txBody>
      </p:sp>
    </p:spTree>
    <p:extLst>
      <p:ext uri="{BB962C8B-B14F-4D97-AF65-F5344CB8AC3E}">
        <p14:creationId xmlns:p14="http://schemas.microsoft.com/office/powerpoint/2010/main" val="342806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5257-0AC3-4890-BE1F-4347E2AB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npm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7150-3BAA-4538-995E-A4E91D58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hosts a NodeJS module called ‘sqlite3’</a:t>
            </a:r>
          </a:p>
          <a:p>
            <a:r>
              <a:rPr lang="en-US" dirty="0"/>
              <a:t>Provides a list of methods you can use to access an sqlite3 databases using SQL</a:t>
            </a:r>
          </a:p>
          <a:p>
            <a:pPr lvl="1"/>
            <a:r>
              <a:rPr lang="en-US" dirty="0"/>
              <a:t>Remember that there is no software running a sqlite3 database. It’s just a file.</a:t>
            </a:r>
          </a:p>
          <a:p>
            <a:pPr lvl="1"/>
            <a:r>
              <a:rPr lang="en-US" dirty="0"/>
              <a:t>SOMETHING has to parse the SQL query</a:t>
            </a:r>
          </a:p>
          <a:p>
            <a:pPr lvl="1"/>
            <a:r>
              <a:rPr lang="en-US" dirty="0"/>
              <a:t>Think of it as server database software</a:t>
            </a:r>
          </a:p>
          <a:p>
            <a:r>
              <a:rPr lang="en-US" dirty="0"/>
              <a:t>You have to learn SQL </a:t>
            </a:r>
            <a:r>
              <a:rPr lang="en-US" i="1" dirty="0"/>
              <a:t>and </a:t>
            </a:r>
            <a:r>
              <a:rPr lang="en-US" dirty="0"/>
              <a:t>the sqlite3 API</a:t>
            </a:r>
          </a:p>
          <a:p>
            <a:pPr lvl="1"/>
            <a:r>
              <a:rPr lang="en-US" dirty="0"/>
              <a:t>These are two skills that stack</a:t>
            </a:r>
          </a:p>
        </p:txBody>
      </p:sp>
    </p:spTree>
    <p:extLst>
      <p:ext uri="{BB962C8B-B14F-4D97-AF65-F5344CB8AC3E}">
        <p14:creationId xmlns:p14="http://schemas.microsoft.com/office/powerpoint/2010/main" val="28404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112F-8E3B-4AD9-AD47-467492D2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sqlite3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5C7E-B59D-442C-8401-B837A8C6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object from sqlite3’s Database class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= new sqlite3.Database('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sql.db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', (err) =&gt; {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console.log('Connected to the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database.’);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/>
              <a:t>The Database class has many useful methods:</a:t>
            </a:r>
          </a:p>
          <a:p>
            <a:pPr lvl="1"/>
            <a:r>
              <a:rPr lang="en-US" dirty="0"/>
              <a:t>run() – Run an SQL query that doesn’t necessarily return data</a:t>
            </a:r>
          </a:p>
          <a:p>
            <a:pPr lvl="2"/>
            <a:r>
              <a:rPr lang="en-US" dirty="0"/>
              <a:t>INSERT, UPDATE, CREATE, DELETE</a:t>
            </a:r>
          </a:p>
          <a:p>
            <a:pPr lvl="1"/>
            <a:r>
              <a:rPr lang="en-US" dirty="0"/>
              <a:t>get() – Return the first row/match that meets the Query parameters</a:t>
            </a:r>
          </a:p>
          <a:p>
            <a:pPr lvl="1"/>
            <a:r>
              <a:rPr lang="en-US" dirty="0"/>
              <a:t>all() – Return an array of all rows/matches that meet the Query parameters</a:t>
            </a:r>
          </a:p>
          <a:p>
            <a:pPr lvl="1"/>
            <a:r>
              <a:rPr lang="en-US" dirty="0"/>
              <a:t>each() – Like all, except it runs the callback function like a for loop</a:t>
            </a:r>
          </a:p>
          <a:p>
            <a:pPr lvl="1"/>
            <a:r>
              <a:rPr lang="en-US" dirty="0"/>
              <a:t>serialize() – Run each method in this one 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372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3D3A-F675-44A5-8A45-29A51FBA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C42C-E1AD-4AB2-BB9A-08311C59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sqlite3 Database methods are asynchronous</a:t>
            </a:r>
          </a:p>
          <a:p>
            <a:pPr lvl="1"/>
            <a:r>
              <a:rPr lang="en-US" dirty="0"/>
              <a:t>You don’t want to wait for each SQL Query when you have thousands of users trying to access your website</a:t>
            </a:r>
          </a:p>
          <a:p>
            <a:r>
              <a:rPr lang="en-US" dirty="0"/>
              <a:t>Callbacks are functions that run when the Query is complete</a:t>
            </a:r>
          </a:p>
          <a:p>
            <a:r>
              <a:rPr lang="en-US" dirty="0"/>
              <a:t>This is where you would parse the returned data, validate it, and return an HTTP response to your user.</a:t>
            </a:r>
          </a:p>
        </p:txBody>
      </p:sp>
    </p:spTree>
    <p:extLst>
      <p:ext uri="{BB962C8B-B14F-4D97-AF65-F5344CB8AC3E}">
        <p14:creationId xmlns:p14="http://schemas.microsoft.com/office/powerpoint/2010/main" val="19680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4505-FBC3-4A3D-99B2-D4FAE519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A02E-6013-42A6-9D4A-2F86AB0D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your answers for 1-7 and Break 1 on your Notes Sheet</a:t>
            </a:r>
          </a:p>
        </p:txBody>
      </p:sp>
    </p:spTree>
    <p:extLst>
      <p:ext uri="{BB962C8B-B14F-4D97-AF65-F5344CB8AC3E}">
        <p14:creationId xmlns:p14="http://schemas.microsoft.com/office/powerpoint/2010/main" val="2023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AACE-2FFB-4784-9A42-2BEC921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070A-7F60-4DC6-A2A4-759B6AE0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a… base… where you keep all of your data…</a:t>
            </a:r>
          </a:p>
          <a:p>
            <a:r>
              <a:rPr lang="en-US" dirty="0"/>
              <a:t>A large data structure that stores all non-programmatic data long term</a:t>
            </a:r>
          </a:p>
          <a:p>
            <a:r>
              <a:rPr lang="en-US" dirty="0"/>
              <a:t>For example, the code for your favorite game runs code on your client, and code on the server, but your player information is stored in a separate location outside of the game code.</a:t>
            </a:r>
          </a:p>
          <a:p>
            <a:r>
              <a:rPr lang="en-US" dirty="0"/>
              <a:t>Databases typically have a piece of software (server) that allows other programs to access the data</a:t>
            </a:r>
          </a:p>
          <a:p>
            <a:pPr lvl="1"/>
            <a:r>
              <a:rPr lang="en-US" dirty="0"/>
              <a:t>MySQL, MongoDB, MariaDB</a:t>
            </a:r>
          </a:p>
        </p:txBody>
      </p:sp>
    </p:spTree>
    <p:extLst>
      <p:ext uri="{BB962C8B-B14F-4D97-AF65-F5344CB8AC3E}">
        <p14:creationId xmlns:p14="http://schemas.microsoft.com/office/powerpoint/2010/main" val="40051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3A98-37EC-41F6-B08A-C42CE810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Databases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482E-083C-442A-8B3B-420C0CA7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many, but we will focus on:</a:t>
            </a:r>
          </a:p>
          <a:p>
            <a:r>
              <a:rPr lang="en-US" dirty="0"/>
              <a:t>Relational Databases – a database with many tables containing data related to each other.</a:t>
            </a:r>
          </a:p>
          <a:p>
            <a:r>
              <a:rPr lang="en-US" dirty="0"/>
              <a:t>Flat File – a database with one table, stored in a text file</a:t>
            </a:r>
          </a:p>
        </p:txBody>
      </p:sp>
    </p:spTree>
    <p:extLst>
      <p:ext uri="{BB962C8B-B14F-4D97-AF65-F5344CB8AC3E}">
        <p14:creationId xmlns:p14="http://schemas.microsoft.com/office/powerpoint/2010/main" val="3007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A7C-3DE3-426E-8711-FD422A0D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SQL stand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66FB-BCEA-43AB-93BA-927BE0EC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pPr lvl="1"/>
            <a:r>
              <a:rPr lang="en-US" dirty="0"/>
              <a:t>Accessing a database with a predefined </a:t>
            </a:r>
            <a:r>
              <a:rPr lang="en-US" i="1" dirty="0"/>
              <a:t>Structure</a:t>
            </a:r>
          </a:p>
          <a:p>
            <a:pPr lvl="1"/>
            <a:r>
              <a:rPr lang="en-US" dirty="0"/>
              <a:t>by making </a:t>
            </a:r>
            <a:r>
              <a:rPr lang="en-US" i="1" dirty="0"/>
              <a:t>Queries</a:t>
            </a:r>
            <a:endParaRPr lang="en-US" dirty="0"/>
          </a:p>
          <a:p>
            <a:pPr lvl="1"/>
            <a:r>
              <a:rPr lang="en-US" dirty="0"/>
              <a:t>Using a predefined set of commands, or </a:t>
            </a:r>
            <a:r>
              <a:rPr lang="en-US" i="1" dirty="0"/>
              <a:t>Language</a:t>
            </a:r>
          </a:p>
          <a:p>
            <a:r>
              <a:rPr lang="en-US" dirty="0"/>
              <a:t>SQL is a common language that many different database servers use to access their data.</a:t>
            </a:r>
          </a:p>
        </p:txBody>
      </p:sp>
    </p:spTree>
    <p:extLst>
      <p:ext uri="{BB962C8B-B14F-4D97-AF65-F5344CB8AC3E}">
        <p14:creationId xmlns:p14="http://schemas.microsoft.com/office/powerpoint/2010/main" val="3698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467A-0F7C-4B2C-9D51-B5DAE8DF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relational database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B884-C2CF-4B05-9FF3-24C000EF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3856A-D70B-4A35-AFAD-10DF932B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5079"/>
            <a:ext cx="5363323" cy="4267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3A6B5-D96C-463C-8FB4-35B72FA3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99" y="2225079"/>
            <a:ext cx="412490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9393-439B-47C5-A1A0-9BC04DE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1447-6CB2-4B1F-8269-A41FC067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trike="sngStrike" dirty="0"/>
              <a:t>A relational database is one that you ask out, and they always say they would go out with you except they’re “in a relationship”, and every time you ask they seem to be in a relationship with someone else, and now you’re starting to think they’re not in a relationship at all and they’re just too afraid of rejecting you proper.</a:t>
            </a:r>
          </a:p>
          <a:p>
            <a:r>
              <a:rPr lang="en-US" dirty="0"/>
              <a:t>A single database with a variety of tables.</a:t>
            </a:r>
          </a:p>
          <a:p>
            <a:r>
              <a:rPr lang="en-US" dirty="0"/>
              <a:t>Uses “keys” to connect rows from different databases.</a:t>
            </a:r>
          </a:p>
          <a:p>
            <a:pPr lvl="1"/>
            <a:r>
              <a:rPr lang="en-US" dirty="0"/>
              <a:t>(collects data by how each rows “relates” to the others)</a:t>
            </a:r>
          </a:p>
          <a:p>
            <a:r>
              <a:rPr lang="en-US" dirty="0"/>
              <a:t>For example, all rows can be connected by their DocPac Date</a:t>
            </a:r>
          </a:p>
          <a:p>
            <a:pPr lvl="1"/>
            <a:r>
              <a:rPr lang="en-US" dirty="0"/>
              <a:t>We will practice JOINs later</a:t>
            </a:r>
          </a:p>
        </p:txBody>
      </p:sp>
    </p:spTree>
    <p:extLst>
      <p:ext uri="{BB962C8B-B14F-4D97-AF65-F5344CB8AC3E}">
        <p14:creationId xmlns:p14="http://schemas.microsoft.com/office/powerpoint/2010/main" val="19295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421A-751D-480A-8F17-E9D08E1B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relational database?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6030-B8BE-4CF5-8AD3-4C9760C5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hold immense amounts of data.</a:t>
            </a:r>
          </a:p>
          <a:p>
            <a:pPr lvl="1"/>
            <a:r>
              <a:rPr lang="en-US" dirty="0"/>
              <a:t>Can hold a wide variety of data.</a:t>
            </a:r>
          </a:p>
          <a:p>
            <a:pPr lvl="1"/>
            <a:r>
              <a:rPr lang="en-US" dirty="0"/>
              <a:t>Every item, spell, buff, class mechanics, mob, and quest in World of Warcraft is stored in a relation database.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Requires a specialized interface, such as SQL, to access specific data because there is so much.</a:t>
            </a:r>
          </a:p>
          <a:p>
            <a:pPr lvl="1"/>
            <a:r>
              <a:rPr lang="en-US" dirty="0"/>
              <a:t>Often requires separate server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3EEB-51CE-461B-9231-41A4E6F9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flat file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6285-039F-411C-90B6-8AB6731E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Probably like this: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F85D8-FA9B-49FD-BFD6-CD723002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2606"/>
            <a:ext cx="509658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EEDC-8F4B-47BD-94C0-C11E9DD1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flat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6C99-EA55-4EFD-98DB-A77EE288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text file, such as a CSV file or JSON file</a:t>
            </a:r>
          </a:p>
          <a:p>
            <a:r>
              <a:rPr lang="en-US" dirty="0"/>
              <a:t>Has a syntax to separate and organize data</a:t>
            </a:r>
          </a:p>
          <a:p>
            <a:r>
              <a:rPr lang="en-US" dirty="0"/>
              <a:t>That’s really it.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Extremely easy to use, read and edit manually.</a:t>
            </a:r>
          </a:p>
          <a:p>
            <a:pPr lvl="1"/>
            <a:r>
              <a:rPr lang="en-US" dirty="0"/>
              <a:t>Doesn’t require any extra software.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Reading and writing are very slow, can cause corrupt data</a:t>
            </a:r>
          </a:p>
          <a:p>
            <a:pPr lvl="1"/>
            <a:r>
              <a:rPr lang="en-US" dirty="0"/>
              <a:t>Limited by how much data you can hold in memory during program run time</a:t>
            </a:r>
          </a:p>
        </p:txBody>
      </p:sp>
    </p:spTree>
    <p:extLst>
      <p:ext uri="{BB962C8B-B14F-4D97-AF65-F5344CB8AC3E}">
        <p14:creationId xmlns:p14="http://schemas.microsoft.com/office/powerpoint/2010/main" val="40145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16A1E-822A-4B45-87F3-3CB89F5241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902FE6-7EB6-4100-8246-77403C37405F}">
  <ds:schemaRefs>
    <ds:schemaRef ds:uri="http://www.w3.org/XML/1998/namespace"/>
    <ds:schemaRef ds:uri="http://schemas.microsoft.com/office/2006/metadata/properties"/>
    <ds:schemaRef ds:uri="http://purl.org/dc/dcmitype/"/>
    <ds:schemaRef ds:uri="cc9255bc-4d99-4f42-bba5-857cbcc6e725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c2bff61-6a31-4c51-9f32-b9bba46405e5"/>
  </ds:schemaRefs>
</ds:datastoreItem>
</file>

<file path=customXml/itemProps3.xml><?xml version="1.0" encoding="utf-8"?>
<ds:datastoreItem xmlns:ds="http://schemas.openxmlformats.org/officeDocument/2006/customXml" ds:itemID="{6178BD72-EF53-41C8-9782-25DD8E163F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821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SQL Databases</vt:lpstr>
      <vt:lpstr>What is a database?</vt:lpstr>
      <vt:lpstr>What kinds of Databases are there?</vt:lpstr>
      <vt:lpstr>What does SQL stand for?</vt:lpstr>
      <vt:lpstr>What does a relational database look like?</vt:lpstr>
      <vt:lpstr>What makes a relational database?</vt:lpstr>
      <vt:lpstr>What makes a relational database? Pt2</vt:lpstr>
      <vt:lpstr>What does a flat file look like?</vt:lpstr>
      <vt:lpstr>What makes a flat file?</vt:lpstr>
      <vt:lpstr>What is SQLite3?</vt:lpstr>
      <vt:lpstr>BREAK 1</vt:lpstr>
      <vt:lpstr>sqlite3 npm module</vt:lpstr>
      <vt:lpstr>Using sqlite3</vt:lpstr>
      <vt:lpstr>sqlite3 callbacks</vt:lpstr>
      <vt:lpstr>BREAK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Databases</dc:title>
  <dc:creator>Mr. Smith</dc:creator>
  <cp:lastModifiedBy>Mr. Smith</cp:lastModifiedBy>
  <cp:revision>8</cp:revision>
  <dcterms:created xsi:type="dcterms:W3CDTF">2022-02-16T13:03:41Z</dcterms:created>
  <dcterms:modified xsi:type="dcterms:W3CDTF">2022-02-16T14:23:23Z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