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2" r:id="rId7"/>
    <p:sldId id="257" r:id="rId8"/>
    <p:sldId id="258" r:id="rId9"/>
    <p:sldId id="259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  <pc:sldChg chg="modSp add modAnim">
        <pc:chgData name="Christopher Smith" userId="dd7fc2d5-9988-40ef-9498-c94fd49fd9a4" providerId="ADAL" clId="{324B4DE8-67CF-452F-940E-9E5B798B3587}" dt="2022-02-14T13:24:36.729" v="3024"/>
        <pc:sldMkLst>
          <pc:docMk/>
          <pc:sldMk cId="502978060" sldId="257"/>
        </pc:sldMkLst>
        <pc:spChg chg="mod">
          <ac:chgData name="Christopher Smith" userId="dd7fc2d5-9988-40ef-9498-c94fd49fd9a4" providerId="ADAL" clId="{324B4DE8-67CF-452F-940E-9E5B798B3587}" dt="2022-02-14T12:51:42.901" v="29" actId="313"/>
          <ac:spMkLst>
            <pc:docMk/>
            <pc:sldMk cId="502978060" sldId="257"/>
            <ac:spMk id="2" creationId="{32F3D446-263E-4A58-987F-C87097B57DB9}"/>
          </ac:spMkLst>
        </pc:spChg>
        <pc:spChg chg="mod">
          <ac:chgData name="Christopher Smith" userId="dd7fc2d5-9988-40ef-9498-c94fd49fd9a4" providerId="ADAL" clId="{324B4DE8-67CF-452F-940E-9E5B798B3587}" dt="2022-02-14T12:55:54.890" v="699" actId="20577"/>
          <ac:spMkLst>
            <pc:docMk/>
            <pc:sldMk cId="502978060" sldId="257"/>
            <ac:spMk id="3" creationId="{E32829C4-C889-4085-87DB-1AFD0BA6C354}"/>
          </ac:spMkLst>
        </pc:spChg>
      </pc:sldChg>
      <pc:sldChg chg="addSp delSp modSp add modAnim">
        <pc:chgData name="Christopher Smith" userId="dd7fc2d5-9988-40ef-9498-c94fd49fd9a4" providerId="ADAL" clId="{324B4DE8-67CF-452F-940E-9E5B798B3587}" dt="2022-02-14T13:25:31.477" v="3031"/>
        <pc:sldMkLst>
          <pc:docMk/>
          <pc:sldMk cId="1720946084" sldId="258"/>
        </pc:sldMkLst>
        <pc:spChg chg="mod">
          <ac:chgData name="Christopher Smith" userId="dd7fc2d5-9988-40ef-9498-c94fd49fd9a4" providerId="ADAL" clId="{324B4DE8-67CF-452F-940E-9E5B798B3587}" dt="2022-02-14T12:56:04.074" v="730" actId="20577"/>
          <ac:spMkLst>
            <pc:docMk/>
            <pc:sldMk cId="1720946084" sldId="258"/>
            <ac:spMk id="2" creationId="{064CB4B2-7398-4C9A-99F4-3C486B05C738}"/>
          </ac:spMkLst>
        </pc:spChg>
        <pc:spChg chg="mod">
          <ac:chgData name="Christopher Smith" userId="dd7fc2d5-9988-40ef-9498-c94fd49fd9a4" providerId="ADAL" clId="{324B4DE8-67CF-452F-940E-9E5B798B3587}" dt="2022-02-14T13:03:06.389" v="1295" actId="20577"/>
          <ac:spMkLst>
            <pc:docMk/>
            <pc:sldMk cId="1720946084" sldId="258"/>
            <ac:spMk id="3" creationId="{9B1A4607-C234-4DF5-ACCE-77835A719791}"/>
          </ac:spMkLst>
        </pc:spChg>
        <pc:picChg chg="add mod">
          <ac:chgData name="Christopher Smith" userId="dd7fc2d5-9988-40ef-9498-c94fd49fd9a4" providerId="ADAL" clId="{324B4DE8-67CF-452F-940E-9E5B798B3587}" dt="2022-02-14T12:59:40.947" v="813" actId="1076"/>
          <ac:picMkLst>
            <pc:docMk/>
            <pc:sldMk cId="1720946084" sldId="258"/>
            <ac:picMk id="4" creationId="{F2A37F84-57BB-4EC5-9C26-D84AA0F04E9F}"/>
          </ac:picMkLst>
        </pc:picChg>
        <pc:picChg chg="add del mod">
          <ac:chgData name="Christopher Smith" userId="dd7fc2d5-9988-40ef-9498-c94fd49fd9a4" providerId="ADAL" clId="{324B4DE8-67CF-452F-940E-9E5B798B3587}" dt="2022-02-14T13:00:35.479" v="856" actId="478"/>
          <ac:picMkLst>
            <pc:docMk/>
            <pc:sldMk cId="1720946084" sldId="258"/>
            <ac:picMk id="5" creationId="{693B26EA-58DC-478D-9397-07097265D8B1}"/>
          </ac:picMkLst>
        </pc:picChg>
        <pc:picChg chg="add mod">
          <ac:chgData name="Christopher Smith" userId="dd7fc2d5-9988-40ef-9498-c94fd49fd9a4" providerId="ADAL" clId="{324B4DE8-67CF-452F-940E-9E5B798B3587}" dt="2022-02-14T13:00:48.942" v="858" actId="1076"/>
          <ac:picMkLst>
            <pc:docMk/>
            <pc:sldMk cId="1720946084" sldId="258"/>
            <ac:picMk id="6" creationId="{948CD25D-F267-4A42-AE6D-1EC42FF388F7}"/>
          </ac:picMkLst>
        </pc:picChg>
      </pc:sldChg>
      <pc:sldChg chg="modSp add modAnim">
        <pc:chgData name="Christopher Smith" userId="dd7fc2d5-9988-40ef-9498-c94fd49fd9a4" providerId="ADAL" clId="{324B4DE8-67CF-452F-940E-9E5B798B3587}" dt="2022-02-14T13:25:37.218" v="3032"/>
        <pc:sldMkLst>
          <pc:docMk/>
          <pc:sldMk cId="2815643655" sldId="259"/>
        </pc:sldMkLst>
        <pc:spChg chg="mod">
          <ac:chgData name="Christopher Smith" userId="dd7fc2d5-9988-40ef-9498-c94fd49fd9a4" providerId="ADAL" clId="{324B4DE8-67CF-452F-940E-9E5B798B3587}" dt="2022-02-14T13:03:15.366" v="1314" actId="5793"/>
          <ac:spMkLst>
            <pc:docMk/>
            <pc:sldMk cId="2815643655" sldId="259"/>
            <ac:spMk id="2" creationId="{0ADBF230-01EA-4964-84B2-E275920FD9E6}"/>
          </ac:spMkLst>
        </pc:spChg>
        <pc:spChg chg="mod">
          <ac:chgData name="Christopher Smith" userId="dd7fc2d5-9988-40ef-9498-c94fd49fd9a4" providerId="ADAL" clId="{324B4DE8-67CF-452F-940E-9E5B798B3587}" dt="2022-02-14T13:07:39.228" v="2008" actId="20577"/>
          <ac:spMkLst>
            <pc:docMk/>
            <pc:sldMk cId="2815643655" sldId="259"/>
            <ac:spMk id="3" creationId="{2764E081-6038-4F5B-9AF0-FA1E5D0AB726}"/>
          </ac:spMkLst>
        </pc:spChg>
      </pc:sldChg>
      <pc:sldChg chg="modSp add modAnim">
        <pc:chgData name="Christopher Smith" userId="dd7fc2d5-9988-40ef-9498-c94fd49fd9a4" providerId="ADAL" clId="{324B4DE8-67CF-452F-940E-9E5B798B3587}" dt="2022-02-14T13:24:32.415" v="3022"/>
        <pc:sldMkLst>
          <pc:docMk/>
          <pc:sldMk cId="1711072872" sldId="260"/>
        </pc:sldMkLst>
        <pc:spChg chg="mod">
          <ac:chgData name="Christopher Smith" userId="dd7fc2d5-9988-40ef-9498-c94fd49fd9a4" providerId="ADAL" clId="{324B4DE8-67CF-452F-940E-9E5B798B3587}" dt="2022-02-14T13:04:18.388" v="1439" actId="20577"/>
          <ac:spMkLst>
            <pc:docMk/>
            <pc:sldMk cId="1711072872" sldId="260"/>
            <ac:spMk id="2" creationId="{1B9A68AA-F3CB-4476-9196-3CDA8216CBA2}"/>
          </ac:spMkLst>
        </pc:spChg>
        <pc:spChg chg="mod">
          <ac:chgData name="Christopher Smith" userId="dd7fc2d5-9988-40ef-9498-c94fd49fd9a4" providerId="ADAL" clId="{324B4DE8-67CF-452F-940E-9E5B798B3587}" dt="2022-02-14T13:04:50.033" v="1565" actId="20577"/>
          <ac:spMkLst>
            <pc:docMk/>
            <pc:sldMk cId="1711072872" sldId="260"/>
            <ac:spMk id="3" creationId="{02ABF602-C4D7-4E95-BECB-886754355101}"/>
          </ac:spMkLst>
        </pc:spChg>
      </pc:sldChg>
      <pc:sldChg chg="modSp add modAnim">
        <pc:chgData name="Christopher Smith" userId="dd7fc2d5-9988-40ef-9498-c94fd49fd9a4" providerId="ADAL" clId="{324B4DE8-67CF-452F-940E-9E5B798B3587}" dt="2022-02-14T13:25:41.436" v="3034"/>
        <pc:sldMkLst>
          <pc:docMk/>
          <pc:sldMk cId="3217793404" sldId="261"/>
        </pc:sldMkLst>
        <pc:spChg chg="mod">
          <ac:chgData name="Christopher Smith" userId="dd7fc2d5-9988-40ef-9498-c94fd49fd9a4" providerId="ADAL" clId="{324B4DE8-67CF-452F-940E-9E5B798B3587}" dt="2022-02-14T13:09:18.681" v="2196" actId="5793"/>
          <ac:spMkLst>
            <pc:docMk/>
            <pc:sldMk cId="3217793404" sldId="261"/>
            <ac:spMk id="2" creationId="{BF7BC131-3F34-4CA2-A61E-FCCC627CE1F2}"/>
          </ac:spMkLst>
        </pc:spChg>
        <pc:spChg chg="mod">
          <ac:chgData name="Christopher Smith" userId="dd7fc2d5-9988-40ef-9498-c94fd49fd9a4" providerId="ADAL" clId="{324B4DE8-67CF-452F-940E-9E5B798B3587}" dt="2022-02-14T13:20:27.474" v="2891" actId="20577"/>
          <ac:spMkLst>
            <pc:docMk/>
            <pc:sldMk cId="3217793404" sldId="261"/>
            <ac:spMk id="3" creationId="{4F07A09C-A02D-4984-8147-0123260BAB48}"/>
          </ac:spMkLst>
        </pc:spChg>
      </pc:sldChg>
      <pc:sldChg chg="modSp add modAnim">
        <pc:chgData name="Christopher Smith" userId="dd7fc2d5-9988-40ef-9498-c94fd49fd9a4" providerId="ADAL" clId="{324B4DE8-67CF-452F-940E-9E5B798B3587}" dt="2022-02-14T13:24:34.223" v="3023"/>
        <pc:sldMkLst>
          <pc:docMk/>
          <pc:sldMk cId="167472778" sldId="262"/>
        </pc:sldMkLst>
        <pc:spChg chg="mod">
          <ac:chgData name="Christopher Smith" userId="dd7fc2d5-9988-40ef-9498-c94fd49fd9a4" providerId="ADAL" clId="{324B4DE8-67CF-452F-940E-9E5B798B3587}" dt="2022-02-14T13:08:01.690" v="2041" actId="20577"/>
          <ac:spMkLst>
            <pc:docMk/>
            <pc:sldMk cId="167472778" sldId="262"/>
            <ac:spMk id="2" creationId="{35F2D1FB-F244-4887-BF14-5CDE6F652712}"/>
          </ac:spMkLst>
        </pc:spChg>
        <pc:spChg chg="mod">
          <ac:chgData name="Christopher Smith" userId="dd7fc2d5-9988-40ef-9498-c94fd49fd9a4" providerId="ADAL" clId="{324B4DE8-67CF-452F-940E-9E5B798B3587}" dt="2022-02-14T13:08:22.162" v="2169" actId="20577"/>
          <ac:spMkLst>
            <pc:docMk/>
            <pc:sldMk cId="167472778" sldId="262"/>
            <ac:spMk id="3" creationId="{11BA69A2-3249-4186-904F-BA55566B95A2}"/>
          </ac:spMkLst>
        </pc:spChg>
      </pc:sldChg>
      <pc:sldChg chg="modSp add modAnim">
        <pc:chgData name="Christopher Smith" userId="dd7fc2d5-9988-40ef-9498-c94fd49fd9a4" providerId="ADAL" clId="{324B4DE8-67CF-452F-940E-9E5B798B3587}" dt="2022-02-14T13:25:39.150" v="3033"/>
        <pc:sldMkLst>
          <pc:docMk/>
          <pc:sldMk cId="3708131831" sldId="263"/>
        </pc:sldMkLst>
        <pc:spChg chg="mod">
          <ac:chgData name="Christopher Smith" userId="dd7fc2d5-9988-40ef-9498-c94fd49fd9a4" providerId="ADAL" clId="{324B4DE8-67CF-452F-940E-9E5B798B3587}" dt="2022-02-14T13:15:42.679" v="2447" actId="20577"/>
          <ac:spMkLst>
            <pc:docMk/>
            <pc:sldMk cId="3708131831" sldId="263"/>
            <ac:spMk id="2" creationId="{5EA65BEA-55A2-45A1-8002-F802CDED919C}"/>
          </ac:spMkLst>
        </pc:spChg>
        <pc:spChg chg="mod">
          <ac:chgData name="Christopher Smith" userId="dd7fc2d5-9988-40ef-9498-c94fd49fd9a4" providerId="ADAL" clId="{324B4DE8-67CF-452F-940E-9E5B798B3587}" dt="2022-02-14T13:20:55.351" v="3021" actId="20577"/>
          <ac:spMkLst>
            <pc:docMk/>
            <pc:sldMk cId="3708131831" sldId="263"/>
            <ac:spMk id="3" creationId="{90A839BC-CE79-4925-949B-5A84160ED9FB}"/>
          </ac:spMkLst>
        </pc:spChg>
      </pc:sldChg>
      <pc:sldChg chg="del">
        <pc:chgData name="Christopher Smith" userId="dd7fc2d5-9988-40ef-9498-c94fd49fd9a4" providerId="ADAL" clId="{324B4DE8-67CF-452F-940E-9E5B798B3587}" dt="2022-02-14T12:51:23.720" v="0" actId="2696"/>
        <pc:sldMkLst>
          <pc:docMk/>
          <pc:sldMk cId="1516531240" sldId="268"/>
        </pc:sldMkLst>
      </pc:sldChg>
      <pc:sldChg chg="del">
        <pc:chgData name="Christopher Smith" userId="dd7fc2d5-9988-40ef-9498-c94fd49fd9a4" providerId="ADAL" clId="{324B4DE8-67CF-452F-940E-9E5B798B3587}" dt="2022-02-14T12:51:26.640" v="5" actId="2696"/>
        <pc:sldMkLst>
          <pc:docMk/>
          <pc:sldMk cId="1945284720" sldId="269"/>
        </pc:sldMkLst>
      </pc:sldChg>
      <pc:sldChg chg="del">
        <pc:chgData name="Christopher Smith" userId="dd7fc2d5-9988-40ef-9498-c94fd49fd9a4" providerId="ADAL" clId="{324B4DE8-67CF-452F-940E-9E5B798B3587}" dt="2022-02-14T12:51:27.145" v="6" actId="2696"/>
        <pc:sldMkLst>
          <pc:docMk/>
          <pc:sldMk cId="2543424542" sldId="270"/>
        </pc:sldMkLst>
      </pc:sldChg>
      <pc:sldChg chg="del">
        <pc:chgData name="Christopher Smith" userId="dd7fc2d5-9988-40ef-9498-c94fd49fd9a4" providerId="ADAL" clId="{324B4DE8-67CF-452F-940E-9E5B798B3587}" dt="2022-02-14T12:51:24.555" v="1" actId="2696"/>
        <pc:sldMkLst>
          <pc:docMk/>
          <pc:sldMk cId="2812628495" sldId="271"/>
        </pc:sldMkLst>
      </pc:sldChg>
      <pc:sldChg chg="del">
        <pc:chgData name="Christopher Smith" userId="dd7fc2d5-9988-40ef-9498-c94fd49fd9a4" providerId="ADAL" clId="{324B4DE8-67CF-452F-940E-9E5B798B3587}" dt="2022-02-14T12:51:25.115" v="2" actId="2696"/>
        <pc:sldMkLst>
          <pc:docMk/>
          <pc:sldMk cId="1033625910" sldId="272"/>
        </pc:sldMkLst>
      </pc:sldChg>
      <pc:sldChg chg="del">
        <pc:chgData name="Christopher Smith" userId="dd7fc2d5-9988-40ef-9498-c94fd49fd9a4" providerId="ADAL" clId="{324B4DE8-67CF-452F-940E-9E5B798B3587}" dt="2022-02-14T12:51:25.634" v="3" actId="2696"/>
        <pc:sldMkLst>
          <pc:docMk/>
          <pc:sldMk cId="3929236360" sldId="273"/>
        </pc:sldMkLst>
      </pc:sldChg>
      <pc:sldChg chg="del">
        <pc:chgData name="Christopher Smith" userId="dd7fc2d5-9988-40ef-9498-c94fd49fd9a4" providerId="ADAL" clId="{324B4DE8-67CF-452F-940E-9E5B798B3587}" dt="2022-02-14T12:51:26.156" v="4" actId="2696"/>
        <pc:sldMkLst>
          <pc:docMk/>
          <pc:sldMk cId="3244323559" sldId="274"/>
        </pc:sldMkLst>
      </pc:sldChg>
      <pc:sldChg chg="del">
        <pc:chgData name="Christopher Smith" userId="dd7fc2d5-9988-40ef-9498-c94fd49fd9a4" providerId="ADAL" clId="{324B4DE8-67CF-452F-940E-9E5B798B3587}" dt="2022-02-14T12:51:27.914" v="7" actId="2696"/>
        <pc:sldMkLst>
          <pc:docMk/>
          <pc:sldMk cId="1069168318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8AA-F3CB-4476-9196-3CDA8216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 didn’t sync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F602-C4D7-4E95-BECB-88675435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even left my computer on all night</a:t>
            </a:r>
          </a:p>
          <a:p>
            <a:r>
              <a:rPr lang="en-US" dirty="0"/>
              <a:t>That was about four hours of work</a:t>
            </a:r>
          </a:p>
          <a:p>
            <a:r>
              <a:rPr lang="en-US" dirty="0"/>
              <a:t>We’re just going to have to play it by ear today</a:t>
            </a:r>
          </a:p>
        </p:txBody>
      </p:sp>
    </p:spTree>
    <p:extLst>
      <p:ext uri="{BB962C8B-B14F-4D97-AF65-F5344CB8AC3E}">
        <p14:creationId xmlns:p14="http://schemas.microsoft.com/office/powerpoint/2010/main" val="17110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D1FB-F244-4887-BF14-5CDE6F65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still grading the Binders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69A2-3249-4186-904F-BA55566B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late submissions made the process very confusing</a:t>
            </a:r>
          </a:p>
          <a:p>
            <a:r>
              <a:rPr lang="en-US" dirty="0"/>
              <a:t>I am planning to have it done over this four day weekend</a:t>
            </a:r>
          </a:p>
        </p:txBody>
      </p:sp>
    </p:spTree>
    <p:extLst>
      <p:ext uri="{BB962C8B-B14F-4D97-AF65-F5344CB8AC3E}">
        <p14:creationId xmlns:p14="http://schemas.microsoft.com/office/powerpoint/2010/main" val="16747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D446-263E-4A58-987F-C87097B5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“My Teaching Style”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29C4-C889-4085-87DB-1AFD0BA6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been in contact with several parents of students who seem to be struggling in this class.</a:t>
            </a:r>
          </a:p>
          <a:p>
            <a:r>
              <a:rPr lang="en-US" dirty="0"/>
              <a:t>A common theme I hear “I don’t understand Mr. Smith’s teaching style, therefore I cannot do that work.”</a:t>
            </a:r>
          </a:p>
          <a:p>
            <a:r>
              <a:rPr lang="en-US" dirty="0"/>
              <a:t>There are plenty of people in this room who don’t understand my teaching style at all, and are getting good grades.</a:t>
            </a:r>
          </a:p>
          <a:p>
            <a:r>
              <a:rPr lang="en-US" dirty="0"/>
              <a:t>I am a new teacher. I don’t even fully understand my teaching style yet (more on the next slide)</a:t>
            </a:r>
          </a:p>
          <a:p>
            <a:r>
              <a:rPr lang="en-US" dirty="0"/>
              <a:t>Even if I had a 6-year teaching degree, it’s common knowledge that the way teachers are told to teach isn’t for everyone</a:t>
            </a:r>
          </a:p>
        </p:txBody>
      </p:sp>
    </p:spTree>
    <p:extLst>
      <p:ext uri="{BB962C8B-B14F-4D97-AF65-F5344CB8AC3E}">
        <p14:creationId xmlns:p14="http://schemas.microsoft.com/office/powerpoint/2010/main" val="5029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B4B2-7398-4C9A-99F4-3C486B05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my teaching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607-C234-4DF5-ACCE-77835A71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3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 flow chart looks like this:</a:t>
            </a:r>
          </a:p>
          <a:p>
            <a:r>
              <a:rPr lang="en-US" dirty="0"/>
              <a:t>This is a constant feedback loop</a:t>
            </a:r>
          </a:p>
          <a:p>
            <a:r>
              <a:rPr lang="en-US" dirty="0"/>
              <a:t>If you do not turn in the work, there is no process</a:t>
            </a:r>
          </a:p>
          <a:p>
            <a:pPr lvl="1"/>
            <a:r>
              <a:rPr lang="en-US" dirty="0"/>
              <a:t>I don’t know what parts you don’t understand</a:t>
            </a:r>
          </a:p>
          <a:p>
            <a:pPr lvl="1"/>
            <a:r>
              <a:rPr lang="en-US" dirty="0"/>
              <a:t>There is specifically a section in the work for you to give feedback</a:t>
            </a:r>
          </a:p>
          <a:p>
            <a:r>
              <a:rPr lang="en-US" dirty="0"/>
              <a:t>It appears as though the part of the process that you don’t understand is the part where you have to do 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37F84-57BB-4EC5-9C26-D84AA0F0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32" y="1825625"/>
            <a:ext cx="3476625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CD25D-F267-4A42-AE6D-1EC42FF3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456" y="4170362"/>
            <a:ext cx="2466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F230-01EA-4964-84B2-E275920F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E081-6038-4F5B-9AF0-FA1E5D0A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has anybody in this room had their grade penalized for being incorrect?</a:t>
            </a:r>
          </a:p>
          <a:p>
            <a:pPr lvl="1"/>
            <a:r>
              <a:rPr lang="en-US" dirty="0"/>
              <a:t>You would have to be </a:t>
            </a:r>
            <a:r>
              <a:rPr lang="en-US" i="1" dirty="0"/>
              <a:t>radically incorrect.</a:t>
            </a:r>
          </a:p>
          <a:p>
            <a:pPr lvl="1"/>
            <a:r>
              <a:rPr lang="en-US" dirty="0"/>
              <a:t>To the point where it looks like you’re </a:t>
            </a:r>
            <a:r>
              <a:rPr lang="en-US" dirty="0" err="1"/>
              <a:t>BS’ing</a:t>
            </a:r>
            <a:r>
              <a:rPr lang="en-US" dirty="0"/>
              <a:t> the assignment to get out of work</a:t>
            </a:r>
          </a:p>
          <a:p>
            <a:r>
              <a:rPr lang="en-US" dirty="0"/>
              <a:t>EVERYONE’S Flow Chart was incorrect two weeks ago, yet most people were still given “A”s</a:t>
            </a:r>
          </a:p>
          <a:p>
            <a:r>
              <a:rPr lang="en-US" dirty="0"/>
              <a:t>Previous Weekly Reviews have addressed this issue before</a:t>
            </a:r>
          </a:p>
        </p:txBody>
      </p:sp>
    </p:spTree>
    <p:extLst>
      <p:ext uri="{BB962C8B-B14F-4D97-AF65-F5344CB8AC3E}">
        <p14:creationId xmlns:p14="http://schemas.microsoft.com/office/powerpoint/2010/main" val="28156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5BEA-55A2-45A1-8002-F802CDED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Attitude is PARAMOUNT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39BC-CE79-4925-949B-5A84160E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an infinite amount of resources online to help you solve problems.</a:t>
            </a:r>
          </a:p>
          <a:p>
            <a:r>
              <a:rPr lang="en-US" dirty="0"/>
              <a:t>The difficult part is understanding how to word your problem.</a:t>
            </a:r>
          </a:p>
          <a:p>
            <a:pPr lvl="1"/>
            <a:r>
              <a:rPr lang="en-US" dirty="0"/>
              <a:t>I am more than happy to help you with this</a:t>
            </a:r>
          </a:p>
          <a:p>
            <a:r>
              <a:rPr lang="en-US" dirty="0"/>
              <a:t>You MUST be proactive, trying to break down problems into smaller steps, and find answers to problems.</a:t>
            </a:r>
          </a:p>
          <a:p>
            <a:r>
              <a:rPr lang="en-US" b="1" i="1" dirty="0"/>
              <a:t>THIS IS THE NATURE OF COMPUTER PROGRAMMING</a:t>
            </a:r>
          </a:p>
          <a:p>
            <a:r>
              <a:rPr lang="en-US" dirty="0"/>
              <a:t>How many people logged into </a:t>
            </a:r>
            <a:r>
              <a:rPr lang="en-US" dirty="0" err="1"/>
              <a:t>Codecademy</a:t>
            </a:r>
            <a:r>
              <a:rPr lang="en-US" dirty="0"/>
              <a:t> pro and did the SQL lesson like I recommended?</a:t>
            </a:r>
          </a:p>
        </p:txBody>
      </p:sp>
    </p:spTree>
    <p:extLst>
      <p:ext uri="{BB962C8B-B14F-4D97-AF65-F5344CB8AC3E}">
        <p14:creationId xmlns:p14="http://schemas.microsoft.com/office/powerpoint/2010/main" val="370813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C131-3F34-4CA2-A61E-FCCC627C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A09C-A02D-4984-8147-0123260B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Developers must form teams of two or three members for the sake of the DocPac </a:t>
            </a:r>
            <a:r>
              <a:rPr lang="en-US" dirty="0" err="1"/>
              <a:t>Digitilization</a:t>
            </a:r>
            <a:r>
              <a:rPr lang="en-US" dirty="0"/>
              <a:t> project.</a:t>
            </a:r>
          </a:p>
          <a:p>
            <a:pPr lvl="1"/>
            <a:r>
              <a:rPr lang="en-US" dirty="0"/>
              <a:t>You cannot be on a team with anyone you have been on a team with before</a:t>
            </a:r>
          </a:p>
          <a:p>
            <a:r>
              <a:rPr lang="en-US" dirty="0"/>
              <a:t>We will start the SQL INSERT part next (instructions incoming)</a:t>
            </a:r>
          </a:p>
        </p:txBody>
      </p:sp>
    </p:spTree>
    <p:extLst>
      <p:ext uri="{BB962C8B-B14F-4D97-AF65-F5344CB8AC3E}">
        <p14:creationId xmlns:p14="http://schemas.microsoft.com/office/powerpoint/2010/main" val="32177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546FB-9270-4554-87AE-89FE30D805B0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fc2bff61-6a31-4c51-9f32-b9bba46405e5"/>
    <ds:schemaRef ds:uri="http://purl.org/dc/terms/"/>
    <ds:schemaRef ds:uri="http://schemas.openxmlformats.org/package/2006/metadata/core-properties"/>
    <ds:schemaRef ds:uri="cc9255bc-4d99-4f42-bba5-857cbcc6e72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Review</vt:lpstr>
      <vt:lpstr>Onedrive didn’t sync again</vt:lpstr>
      <vt:lpstr>I am still grading the Binders</vt:lpstr>
      <vt:lpstr>“My Teaching Style”</vt:lpstr>
      <vt:lpstr>So what is my teaching style</vt:lpstr>
      <vt:lpstr>Think about it…</vt:lpstr>
      <vt:lpstr>Proactive Attitude is PARAMOUNT</vt:lpstr>
      <vt:lpstr>For today…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16</cp:revision>
  <dcterms:created xsi:type="dcterms:W3CDTF">2022-01-18T15:50:52Z</dcterms:created>
  <dcterms:modified xsi:type="dcterms:W3CDTF">2022-02-14T13:25:50Z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