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60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F9EAC55B-E4CB-4EC9-93C5-0BCCD297DE25}"/>
    <pc:docChg chg="custSel modSld">
      <pc:chgData name="Christopher Smith" userId="dd7fc2d5-9988-40ef-9498-c94fd49fd9a4" providerId="ADAL" clId="{F9EAC55B-E4CB-4EC9-93C5-0BCCD297DE25}" dt="2022-02-07T18:41:39.243" v="592"/>
      <pc:docMkLst>
        <pc:docMk/>
      </pc:docMkLst>
    </pc:docChg>
  </pc:docChgLst>
  <pc:docChgLst>
    <pc:chgData name="Christopher Smith" userId="dd7fc2d5-9988-40ef-9498-c94fd49fd9a4" providerId="ADAL" clId="{80D747C6-076E-4998-BAD5-1FD408321E60}"/>
    <pc:docChg chg="modSld">
      <pc:chgData name="Christopher Smith" userId="dd7fc2d5-9988-40ef-9498-c94fd49fd9a4" providerId="ADAL" clId="{80D747C6-076E-4998-BAD5-1FD408321E60}" dt="2022-01-18T16:11:01.117" v="3"/>
      <pc:docMkLst>
        <pc:docMk/>
      </pc:docMkLst>
    </pc:docChg>
  </pc:docChgLst>
  <pc:docChgLst>
    <pc:chgData name="Christopher Smith" userId="dd7fc2d5-9988-40ef-9498-c94fd49fd9a4" providerId="ADAL" clId="{534B7050-A031-4BB8-8A86-52106BEB9AB7}"/>
    <pc:docChg chg="undo redo custSel addSld delSld modSld sldOrd">
      <pc:chgData name="Christopher Smith" userId="dd7fc2d5-9988-40ef-9498-c94fd49fd9a4" providerId="ADAL" clId="{534B7050-A031-4BB8-8A86-52106BEB9AB7}" dt="2022-01-24T21:00:10.149" v="1499"/>
      <pc:docMkLst>
        <pc:docMk/>
      </pc:docMkLst>
      <pc:sldChg chg="modSp">
        <pc:chgData name="Christopher Smith" userId="dd7fc2d5-9988-40ef-9498-c94fd49fd9a4" providerId="ADAL" clId="{534B7050-A031-4BB8-8A86-52106BEB9AB7}" dt="2022-01-24T20:17:55.637" v="1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534B7050-A031-4BB8-8A86-52106BEB9AB7}" dt="2022-01-24T20:17:55.637" v="12" actId="20577"/>
          <ac:spMkLst>
            <pc:docMk/>
            <pc:sldMk cId="2854341820" sldId="256"/>
            <ac:spMk id="2" creationId="{8416994D-544B-48E2-AE49-6ED72BA455A3}"/>
          </ac:spMkLst>
        </pc:spChg>
      </pc:sldChg>
    </pc:docChg>
  </pc:docChgLst>
  <pc:docChgLst>
    <pc:chgData name="SMITH, CHRISTOPHER" userId="dd7fc2d5-9988-40ef-9498-c94fd49fd9a4" providerId="ADAL" clId="{59E6A48B-EF36-4B79-93D5-64BEB6A4C63E}"/>
    <pc:docChg chg="custSel addSld delSld modSld">
      <pc:chgData name="SMITH, CHRISTOPHER" userId="dd7fc2d5-9988-40ef-9498-c94fd49fd9a4" providerId="ADAL" clId="{59E6A48B-EF36-4B79-93D5-64BEB6A4C63E}" dt="2022-01-31T13:52:35.594" v="2289" actId="20577"/>
      <pc:docMkLst>
        <pc:docMk/>
      </pc:docMkLst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09:39.622" v="3186" actId="400"/>
      <pc:docMkLst>
        <pc:docMk/>
      </pc:docMkLst>
      <pc:sldChg chg="del">
        <pc:chgData name="Christopher Smith" userId="dd7fc2d5-9988-40ef-9498-c94fd49fd9a4" providerId="ADAL" clId="{C276C02F-050A-4F17-94C1-E5D14F895005}" dt="2022-02-22T12:40:23.759" v="1" actId="2696"/>
        <pc:sldMkLst>
          <pc:docMk/>
          <pc:sldMk cId="502978060" sldId="257"/>
        </pc:sldMkLst>
      </pc:sldChg>
      <pc:sldChg chg="modSp add">
        <pc:chgData name="Christopher Smith" userId="dd7fc2d5-9988-40ef-9498-c94fd49fd9a4" providerId="ADAL" clId="{C276C02F-050A-4F17-94C1-E5D14F895005}" dt="2022-02-22T12:45:22.849" v="634" actId="20577"/>
        <pc:sldMkLst>
          <pc:docMk/>
          <pc:sldMk cId="2507572621" sldId="257"/>
        </pc:sldMkLst>
        <pc:spChg chg="mod">
          <ac:chgData name="Christopher Smith" userId="dd7fc2d5-9988-40ef-9498-c94fd49fd9a4" providerId="ADAL" clId="{C276C02F-050A-4F17-94C1-E5D14F895005}" dt="2022-02-22T12:40:36.091" v="29" actId="20577"/>
          <ac:spMkLst>
            <pc:docMk/>
            <pc:sldMk cId="2507572621" sldId="257"/>
            <ac:spMk id="2" creationId="{D0E77A80-AE59-4CBC-B8D9-CDDDBEAC2587}"/>
          </ac:spMkLst>
        </pc:spChg>
        <pc:spChg chg="mod">
          <ac:chgData name="Christopher Smith" userId="dd7fc2d5-9988-40ef-9498-c94fd49fd9a4" providerId="ADAL" clId="{C276C02F-050A-4F17-94C1-E5D14F895005}" dt="2022-02-22T12:45:22.849" v="634" actId="20577"/>
          <ac:spMkLst>
            <pc:docMk/>
            <pc:sldMk cId="2507572621" sldId="257"/>
            <ac:spMk id="3" creationId="{1AB676AE-FBE7-441C-834B-BFED32916760}"/>
          </ac:spMkLst>
        </pc:spChg>
      </pc:sldChg>
      <pc:sldChg chg="modSp add">
        <pc:chgData name="Christopher Smith" userId="dd7fc2d5-9988-40ef-9498-c94fd49fd9a4" providerId="ADAL" clId="{C276C02F-050A-4F17-94C1-E5D14F895005}" dt="2022-02-22T12:45:50.618" v="679" actId="403"/>
        <pc:sldMkLst>
          <pc:docMk/>
          <pc:sldMk cId="1424444010" sldId="258"/>
        </pc:sldMkLst>
        <pc:spChg chg="mod">
          <ac:chgData name="Christopher Smith" userId="dd7fc2d5-9988-40ef-9498-c94fd49fd9a4" providerId="ADAL" clId="{C276C02F-050A-4F17-94C1-E5D14F895005}" dt="2022-02-22T12:45:37.205" v="646" actId="20577"/>
          <ac:spMkLst>
            <pc:docMk/>
            <pc:sldMk cId="1424444010" sldId="258"/>
            <ac:spMk id="2" creationId="{FCB39660-12BD-4E8B-9AAC-D86B48068251}"/>
          </ac:spMkLst>
        </pc:spChg>
        <pc:spChg chg="mod">
          <ac:chgData name="Christopher Smith" userId="dd7fc2d5-9988-40ef-9498-c94fd49fd9a4" providerId="ADAL" clId="{C276C02F-050A-4F17-94C1-E5D14F895005}" dt="2022-02-22T12:45:50.618" v="679" actId="403"/>
          <ac:spMkLst>
            <pc:docMk/>
            <pc:sldMk cId="1424444010" sldId="258"/>
            <ac:spMk id="3" creationId="{863CB25F-C717-4ACA-8879-3BADDA02FD3B}"/>
          </ac:spMkLst>
        </pc:spChg>
      </pc:sldChg>
      <pc:sldChg chg="del">
        <pc:chgData name="Christopher Smith" userId="dd7fc2d5-9988-40ef-9498-c94fd49fd9a4" providerId="ADAL" clId="{C276C02F-050A-4F17-94C1-E5D14F895005}" dt="2022-02-22T12:40:26.354" v="3" actId="2696"/>
        <pc:sldMkLst>
          <pc:docMk/>
          <pc:sldMk cId="1720946084" sldId="258"/>
        </pc:sldMkLst>
      </pc:sldChg>
      <pc:sldChg chg="modSp add">
        <pc:chgData name="Christopher Smith" userId="dd7fc2d5-9988-40ef-9498-c94fd49fd9a4" providerId="ADAL" clId="{C276C02F-050A-4F17-94C1-E5D14F895005}" dt="2022-02-22T12:48:39.966" v="1103" actId="20577"/>
        <pc:sldMkLst>
          <pc:docMk/>
          <pc:sldMk cId="1215748744" sldId="259"/>
        </pc:sldMkLst>
        <pc:spChg chg="mod">
          <ac:chgData name="Christopher Smith" userId="dd7fc2d5-9988-40ef-9498-c94fd49fd9a4" providerId="ADAL" clId="{C276C02F-050A-4F17-94C1-E5D14F895005}" dt="2022-02-22T12:46:36.975" v="709" actId="20577"/>
          <ac:spMkLst>
            <pc:docMk/>
            <pc:sldMk cId="1215748744" sldId="259"/>
            <ac:spMk id="2" creationId="{4C11E58D-ED23-4CB2-B636-87B952B4EE52}"/>
          </ac:spMkLst>
        </pc:spChg>
        <pc:spChg chg="mod">
          <ac:chgData name="Christopher Smith" userId="dd7fc2d5-9988-40ef-9498-c94fd49fd9a4" providerId="ADAL" clId="{C276C02F-050A-4F17-94C1-E5D14F895005}" dt="2022-02-22T12:48:39.966" v="1103" actId="20577"/>
          <ac:spMkLst>
            <pc:docMk/>
            <pc:sldMk cId="1215748744" sldId="259"/>
            <ac:spMk id="3" creationId="{651E673F-A5BB-4FA2-A1B0-36E9BE9CFDA5}"/>
          </ac:spMkLst>
        </pc:spChg>
      </pc:sldChg>
      <pc:sldChg chg="del">
        <pc:chgData name="Christopher Smith" userId="dd7fc2d5-9988-40ef-9498-c94fd49fd9a4" providerId="ADAL" clId="{C276C02F-050A-4F17-94C1-E5D14F895005}" dt="2022-02-22T12:40:27.019" v="4" actId="2696"/>
        <pc:sldMkLst>
          <pc:docMk/>
          <pc:sldMk cId="2815643655" sldId="259"/>
        </pc:sldMkLst>
      </pc:sldChg>
      <pc:sldChg chg="del">
        <pc:chgData name="Christopher Smith" userId="dd7fc2d5-9988-40ef-9498-c94fd49fd9a4" providerId="ADAL" clId="{C276C02F-050A-4F17-94C1-E5D14F895005}" dt="2022-02-22T12:40:17.448" v="0" actId="2696"/>
        <pc:sldMkLst>
          <pc:docMk/>
          <pc:sldMk cId="1711072872" sldId="260"/>
        </pc:sldMkLst>
      </pc:sldChg>
      <pc:sldChg chg="modSp add">
        <pc:chgData name="Christopher Smith" userId="dd7fc2d5-9988-40ef-9498-c94fd49fd9a4" providerId="ADAL" clId="{C276C02F-050A-4F17-94C1-E5D14F895005}" dt="2022-02-22T13:03:21.473" v="2372" actId="20577"/>
        <pc:sldMkLst>
          <pc:docMk/>
          <pc:sldMk cId="3057571475" sldId="260"/>
        </pc:sldMkLst>
        <pc:spChg chg="mod">
          <ac:chgData name="Christopher Smith" userId="dd7fc2d5-9988-40ef-9498-c94fd49fd9a4" providerId="ADAL" clId="{C276C02F-050A-4F17-94C1-E5D14F895005}" dt="2022-02-22T12:49:01.085" v="1111" actId="20577"/>
          <ac:spMkLst>
            <pc:docMk/>
            <pc:sldMk cId="3057571475" sldId="260"/>
            <ac:spMk id="2" creationId="{7C41105E-B544-4BAA-A6C8-A6766BAF05EC}"/>
          </ac:spMkLst>
        </pc:spChg>
        <pc:spChg chg="mod">
          <ac:chgData name="Christopher Smith" userId="dd7fc2d5-9988-40ef-9498-c94fd49fd9a4" providerId="ADAL" clId="{C276C02F-050A-4F17-94C1-E5D14F895005}" dt="2022-02-22T13:03:21.473" v="2372" actId="20577"/>
          <ac:spMkLst>
            <pc:docMk/>
            <pc:sldMk cId="3057571475" sldId="260"/>
            <ac:spMk id="3" creationId="{9D469C20-EFAF-4C03-BA6A-73BE9E4988B2}"/>
          </ac:spMkLst>
        </pc:spChg>
      </pc:sldChg>
      <pc:sldChg chg="modSp add">
        <pc:chgData name="Christopher Smith" userId="dd7fc2d5-9988-40ef-9498-c94fd49fd9a4" providerId="ADAL" clId="{C276C02F-050A-4F17-94C1-E5D14F895005}" dt="2022-02-22T12:58:41.093" v="1696" actId="20577"/>
        <pc:sldMkLst>
          <pc:docMk/>
          <pc:sldMk cId="1700104824" sldId="261"/>
        </pc:sldMkLst>
        <pc:spChg chg="mod">
          <ac:chgData name="Christopher Smith" userId="dd7fc2d5-9988-40ef-9498-c94fd49fd9a4" providerId="ADAL" clId="{C276C02F-050A-4F17-94C1-E5D14F895005}" dt="2022-02-22T12:58:24.564" v="1606" actId="20577"/>
          <ac:spMkLst>
            <pc:docMk/>
            <pc:sldMk cId="1700104824" sldId="261"/>
            <ac:spMk id="2" creationId="{19C59E81-F36B-4A76-A9E5-87728D7932B7}"/>
          </ac:spMkLst>
        </pc:spChg>
        <pc:spChg chg="mod">
          <ac:chgData name="Christopher Smith" userId="dd7fc2d5-9988-40ef-9498-c94fd49fd9a4" providerId="ADAL" clId="{C276C02F-050A-4F17-94C1-E5D14F895005}" dt="2022-02-22T12:58:41.093" v="1696" actId="20577"/>
          <ac:spMkLst>
            <pc:docMk/>
            <pc:sldMk cId="1700104824" sldId="261"/>
            <ac:spMk id="3" creationId="{961A5809-06D0-498A-B193-5F848BE93CE7}"/>
          </ac:spMkLst>
        </pc:spChg>
      </pc:sldChg>
      <pc:sldChg chg="del">
        <pc:chgData name="Christopher Smith" userId="dd7fc2d5-9988-40ef-9498-c94fd49fd9a4" providerId="ADAL" clId="{C276C02F-050A-4F17-94C1-E5D14F895005}" dt="2022-02-22T12:40:29.159" v="6" actId="2696"/>
        <pc:sldMkLst>
          <pc:docMk/>
          <pc:sldMk cId="3217793404" sldId="261"/>
        </pc:sldMkLst>
      </pc:sldChg>
      <pc:sldChg chg="del">
        <pc:chgData name="Christopher Smith" userId="dd7fc2d5-9988-40ef-9498-c94fd49fd9a4" providerId="ADAL" clId="{C276C02F-050A-4F17-94C1-E5D14F895005}" dt="2022-02-22T12:40:25.776" v="2" actId="2696"/>
        <pc:sldMkLst>
          <pc:docMk/>
          <pc:sldMk cId="167472778" sldId="262"/>
        </pc:sldMkLst>
      </pc:sldChg>
      <pc:sldChg chg="modSp add">
        <pc:chgData name="Christopher Smith" userId="dd7fc2d5-9988-40ef-9498-c94fd49fd9a4" providerId="ADAL" clId="{C276C02F-050A-4F17-94C1-E5D14F895005}" dt="2022-02-22T13:03:07.937" v="2352" actId="20577"/>
        <pc:sldMkLst>
          <pc:docMk/>
          <pc:sldMk cId="279129629" sldId="262"/>
        </pc:sldMkLst>
        <pc:spChg chg="mod">
          <ac:chgData name="Christopher Smith" userId="dd7fc2d5-9988-40ef-9498-c94fd49fd9a4" providerId="ADAL" clId="{C276C02F-050A-4F17-94C1-E5D14F895005}" dt="2022-02-22T12:59:08.195" v="1708" actId="20577"/>
          <ac:spMkLst>
            <pc:docMk/>
            <pc:sldMk cId="279129629" sldId="262"/>
            <ac:spMk id="2" creationId="{DE834582-A431-492D-A38B-01CCB4258766}"/>
          </ac:spMkLst>
        </pc:spChg>
        <pc:spChg chg="mod">
          <ac:chgData name="Christopher Smith" userId="dd7fc2d5-9988-40ef-9498-c94fd49fd9a4" providerId="ADAL" clId="{C276C02F-050A-4F17-94C1-E5D14F895005}" dt="2022-02-22T13:03:07.937" v="2352" actId="20577"/>
          <ac:spMkLst>
            <pc:docMk/>
            <pc:sldMk cId="279129629" sldId="262"/>
            <ac:spMk id="3" creationId="{CDD3E157-5CD2-47C5-8563-9D39A00311A7}"/>
          </ac:spMkLst>
        </pc:spChg>
      </pc:sldChg>
      <pc:sldChg chg="modSp add">
        <pc:chgData name="Christopher Smith" userId="dd7fc2d5-9988-40ef-9498-c94fd49fd9a4" providerId="ADAL" clId="{C276C02F-050A-4F17-94C1-E5D14F895005}" dt="2022-02-22T13:05:42.049" v="2921" actId="20577"/>
        <pc:sldMkLst>
          <pc:docMk/>
          <pc:sldMk cId="689825584" sldId="263"/>
        </pc:sldMkLst>
        <pc:spChg chg="mod">
          <ac:chgData name="Christopher Smith" userId="dd7fc2d5-9988-40ef-9498-c94fd49fd9a4" providerId="ADAL" clId="{C276C02F-050A-4F17-94C1-E5D14F895005}" dt="2022-02-22T13:03:36.944" v="2403" actId="20577"/>
          <ac:spMkLst>
            <pc:docMk/>
            <pc:sldMk cId="689825584" sldId="263"/>
            <ac:spMk id="2" creationId="{B38183FB-ABB9-4B2D-B6EC-26C688D49BD7}"/>
          </ac:spMkLst>
        </pc:spChg>
        <pc:spChg chg="mod">
          <ac:chgData name="Christopher Smith" userId="dd7fc2d5-9988-40ef-9498-c94fd49fd9a4" providerId="ADAL" clId="{C276C02F-050A-4F17-94C1-E5D14F895005}" dt="2022-02-22T13:05:42.049" v="2921" actId="20577"/>
          <ac:spMkLst>
            <pc:docMk/>
            <pc:sldMk cId="689825584" sldId="263"/>
            <ac:spMk id="3" creationId="{C3487442-AAD4-4D34-82C2-90BCA69B3D67}"/>
          </ac:spMkLst>
        </pc:spChg>
      </pc:sldChg>
      <pc:sldChg chg="add del">
        <pc:chgData name="Christopher Smith" userId="dd7fc2d5-9988-40ef-9498-c94fd49fd9a4" providerId="ADAL" clId="{C276C02F-050A-4F17-94C1-E5D14F895005}" dt="2022-02-22T13:03:10.743" v="2354"/>
        <pc:sldMkLst>
          <pc:docMk/>
          <pc:sldMk cId="1266505754" sldId="263"/>
        </pc:sldMkLst>
      </pc:sldChg>
      <pc:sldChg chg="del">
        <pc:chgData name="Christopher Smith" userId="dd7fc2d5-9988-40ef-9498-c94fd49fd9a4" providerId="ADAL" clId="{C276C02F-050A-4F17-94C1-E5D14F895005}" dt="2022-02-22T12:40:27.625" v="5" actId="2696"/>
        <pc:sldMkLst>
          <pc:docMk/>
          <pc:sldMk cId="3708131831" sldId="263"/>
        </pc:sldMkLst>
      </pc:sldChg>
      <pc:sldChg chg="modSp add">
        <pc:chgData name="Christopher Smith" userId="dd7fc2d5-9988-40ef-9498-c94fd49fd9a4" providerId="ADAL" clId="{C276C02F-050A-4F17-94C1-E5D14F895005}" dt="2022-02-22T13:09:39.622" v="3186" actId="400"/>
        <pc:sldMkLst>
          <pc:docMk/>
          <pc:sldMk cId="273950689" sldId="264"/>
        </pc:sldMkLst>
        <pc:spChg chg="mod">
          <ac:chgData name="Christopher Smith" userId="dd7fc2d5-9988-40ef-9498-c94fd49fd9a4" providerId="ADAL" clId="{C276C02F-050A-4F17-94C1-E5D14F895005}" dt="2022-02-22T13:07:34.350" v="2953" actId="20577"/>
          <ac:spMkLst>
            <pc:docMk/>
            <pc:sldMk cId="273950689" sldId="264"/>
            <ac:spMk id="2" creationId="{31892E32-2810-4442-9C73-D5DD6C7CF506}"/>
          </ac:spMkLst>
        </pc:spChg>
        <pc:spChg chg="mod">
          <ac:chgData name="Christopher Smith" userId="dd7fc2d5-9988-40ef-9498-c94fd49fd9a4" providerId="ADAL" clId="{C276C02F-050A-4F17-94C1-E5D14F895005}" dt="2022-02-22T13:09:39.622" v="3186" actId="400"/>
          <ac:spMkLst>
            <pc:docMk/>
            <pc:sldMk cId="273950689" sldId="264"/>
            <ac:spMk id="3" creationId="{135BFA99-F3B1-4D16-BD1C-9AE8EA64E18D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A80-AE59-4CBC-B8D9-CDDDBEAC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76AE-FBE7-441C-834B-BFED3291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grades</a:t>
            </a:r>
          </a:p>
          <a:p>
            <a:r>
              <a:rPr lang="en-US" dirty="0"/>
              <a:t>If it is a 0, check your binder to see if it’s still in there.</a:t>
            </a:r>
          </a:p>
          <a:p>
            <a:pPr lvl="1"/>
            <a:r>
              <a:rPr lang="en-US" dirty="0"/>
              <a:t>If it is not, there is a high likelihood that you never turned it in</a:t>
            </a:r>
          </a:p>
          <a:p>
            <a:r>
              <a:rPr lang="en-US" dirty="0"/>
              <a:t>Exam was dropped from 50 to 30 points</a:t>
            </a:r>
          </a:p>
          <a:p>
            <a:pPr lvl="1"/>
            <a:r>
              <a:rPr lang="en-US" dirty="0"/>
              <a:t>Not fair to those who passed it, but those who passed it don’t need the boost</a:t>
            </a:r>
          </a:p>
          <a:p>
            <a:r>
              <a:rPr lang="en-US" dirty="0"/>
              <a:t>Binders were generally a nightmare</a:t>
            </a:r>
          </a:p>
          <a:p>
            <a:pPr lvl="1"/>
            <a:r>
              <a:rPr lang="en-US" dirty="0"/>
              <a:t>You received full credit for handing it in</a:t>
            </a:r>
          </a:p>
          <a:p>
            <a:pPr lvl="1"/>
            <a:r>
              <a:rPr lang="en-US" dirty="0"/>
              <a:t>If you never handed it in, I just do not understand how</a:t>
            </a:r>
          </a:p>
        </p:txBody>
      </p:sp>
    </p:spTree>
    <p:extLst>
      <p:ext uri="{BB962C8B-B14F-4D97-AF65-F5344CB8AC3E}">
        <p14:creationId xmlns:p14="http://schemas.microsoft.com/office/powerpoint/2010/main" val="250757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E58D-ED23-4CB2-B636-87B952B4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 with grading: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673F-A5BB-4FA2-A1B0-36E9BE9C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as easy as possible for me to grade</a:t>
            </a:r>
          </a:p>
          <a:p>
            <a:r>
              <a:rPr lang="en-US" dirty="0"/>
              <a:t>I spent 14 hours grading and lesson planning over the weekend, and I’m still behind</a:t>
            </a:r>
          </a:p>
          <a:p>
            <a:r>
              <a:rPr lang="en-US" dirty="0"/>
              <a:t>If I have to track down your work, I won’t</a:t>
            </a:r>
          </a:p>
          <a:p>
            <a:r>
              <a:rPr lang="en-US" dirty="0"/>
              <a:t>This isn’t just a class thing, this is a general computer programming principle</a:t>
            </a:r>
          </a:p>
          <a:p>
            <a:pPr lvl="1"/>
            <a:r>
              <a:rPr lang="en-US" dirty="0"/>
              <a:t>How will other coders find the answers in your documentation?</a:t>
            </a:r>
          </a:p>
          <a:p>
            <a:pPr lvl="1"/>
            <a:r>
              <a:rPr lang="en-US" dirty="0"/>
              <a:t>How will customers know how to use your software?</a:t>
            </a:r>
          </a:p>
        </p:txBody>
      </p:sp>
    </p:spTree>
    <p:extLst>
      <p:ext uri="{BB962C8B-B14F-4D97-AF65-F5344CB8AC3E}">
        <p14:creationId xmlns:p14="http://schemas.microsoft.com/office/powerpoint/2010/main" val="1215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9E81-F36B-4A76-A9E5-87728D79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Nocti</a:t>
            </a:r>
            <a:r>
              <a:rPr lang="en-US" dirty="0"/>
              <a:t> 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5809-06D0-498A-B193-5F848BE9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not need two separate loops</a:t>
            </a:r>
          </a:p>
          <a:p>
            <a:r>
              <a:rPr lang="en-US" dirty="0"/>
              <a:t>Adding all ages together is NOT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170010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4582-A431-492D-A38B-01CCB425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E157-5CD2-47C5-8563-9D39A003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guys are really pushing the “taught yourself” qualifier</a:t>
            </a:r>
          </a:p>
          <a:p>
            <a:pPr lvl="1"/>
            <a:r>
              <a:rPr lang="en-US" dirty="0"/>
              <a:t>I know who teaches philosophy, civics, and personal finance, what they teach, and when they teach them each year.</a:t>
            </a:r>
          </a:p>
          <a:p>
            <a:pPr lvl="1"/>
            <a:r>
              <a:rPr lang="en-US" dirty="0"/>
              <a:t>Many of you have other classes together, and you’re writing about the same things</a:t>
            </a:r>
          </a:p>
          <a:p>
            <a:pPr lvl="1"/>
            <a:r>
              <a:rPr lang="en-US" dirty="0"/>
              <a:t>You’re also all writing about the same things the students wrote about last year</a:t>
            </a:r>
          </a:p>
          <a:p>
            <a:r>
              <a:rPr lang="en-US" dirty="0"/>
              <a:t>The point of these reflections is to get you to analyze your life and your habits, and make good changes</a:t>
            </a:r>
          </a:p>
          <a:p>
            <a:r>
              <a:rPr lang="en-US" dirty="0"/>
              <a:t>I spend a lot of time each weekend reflecting</a:t>
            </a:r>
          </a:p>
        </p:txBody>
      </p:sp>
    </p:spTree>
    <p:extLst>
      <p:ext uri="{BB962C8B-B14F-4D97-AF65-F5344CB8AC3E}">
        <p14:creationId xmlns:p14="http://schemas.microsoft.com/office/powerpoint/2010/main" val="27912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105E-B544-4BAA-A6C8-A6766BAF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C20-EFAF-4C03-BA6A-73BE9E49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Going to start with </a:t>
            </a:r>
            <a:r>
              <a:rPr lang="en-US" dirty="0" err="1"/>
              <a:t>Pogs</a:t>
            </a:r>
            <a:endParaRPr lang="en-US" dirty="0"/>
          </a:p>
          <a:p>
            <a:pPr lvl="1"/>
            <a:r>
              <a:rPr lang="en-US" dirty="0"/>
              <a:t>We will build software for social credit in the future</a:t>
            </a:r>
          </a:p>
          <a:p>
            <a:pPr lvl="1"/>
            <a:r>
              <a:rPr lang="en-US" dirty="0"/>
              <a:t>Mr. Saia wants to have a cryptocurrency</a:t>
            </a:r>
          </a:p>
          <a:p>
            <a:pPr lvl="1"/>
            <a:r>
              <a:rPr lang="en-US" dirty="0"/>
              <a:t>Earn by DocPac streaks, class streaks, S-tier grades</a:t>
            </a:r>
          </a:p>
          <a:p>
            <a:r>
              <a:rPr lang="en-US" dirty="0"/>
              <a:t>Types of possible rewards:</a:t>
            </a:r>
          </a:p>
          <a:p>
            <a:pPr lvl="1"/>
            <a:r>
              <a:rPr lang="en-US" dirty="0"/>
              <a:t>4 hours of 3d filament printing or one build plate of resin printing</a:t>
            </a:r>
          </a:p>
          <a:p>
            <a:pPr lvl="1"/>
            <a:r>
              <a:rPr lang="en-US" dirty="0"/>
              <a:t>Decals/tattoos</a:t>
            </a:r>
          </a:p>
          <a:p>
            <a:pPr lvl="1"/>
            <a:r>
              <a:rPr lang="en-US" dirty="0"/>
              <a:t>“Minting” a new </a:t>
            </a:r>
            <a:r>
              <a:rPr lang="en-US" dirty="0" err="1"/>
              <a:t>Pog</a:t>
            </a:r>
            <a:endParaRPr lang="en-US" dirty="0"/>
          </a:p>
          <a:p>
            <a:pPr lvl="1"/>
            <a:r>
              <a:rPr lang="en-US" dirty="0"/>
              <a:t>“Tier bump” on your DocPac grades</a:t>
            </a:r>
          </a:p>
          <a:p>
            <a:pPr lvl="1"/>
            <a:r>
              <a:rPr lang="en-US" dirty="0"/>
              <a:t>Get out of a dress code referral</a:t>
            </a:r>
          </a:p>
          <a:p>
            <a:r>
              <a:rPr lang="en-US" dirty="0"/>
              <a:t>Free time …?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660-12BD-4E8B-9AAC-D86B4806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B25F-C717-4ACA-8879-3BADDA02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READ</a:t>
            </a:r>
          </a:p>
          <a:p>
            <a:r>
              <a:rPr lang="en-US" sz="9600" dirty="0"/>
              <a:t>THE</a:t>
            </a:r>
          </a:p>
          <a:p>
            <a:r>
              <a:rPr lang="en-US" sz="9600" dirty="0"/>
              <a:t>DOCPAC</a:t>
            </a:r>
          </a:p>
        </p:txBody>
      </p:sp>
    </p:spTree>
    <p:extLst>
      <p:ext uri="{BB962C8B-B14F-4D97-AF65-F5344CB8AC3E}">
        <p14:creationId xmlns:p14="http://schemas.microsoft.com/office/powerpoint/2010/main" val="142444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83FB-ABB9-4B2D-B6EC-26C688D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only two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7442-AAD4-4D34-82C2-90BCA69B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team assignment, one individual</a:t>
            </a:r>
          </a:p>
          <a:p>
            <a:r>
              <a:rPr lang="en-US" dirty="0"/>
              <a:t>Both have extremely precise instructions</a:t>
            </a:r>
          </a:p>
          <a:p>
            <a:pPr lvl="1"/>
            <a:r>
              <a:rPr lang="en-US" dirty="0"/>
              <a:t>I have often said computer programming is nothing but “reading/writing instructions” and “problem solving”</a:t>
            </a:r>
          </a:p>
          <a:p>
            <a:pPr lvl="1"/>
            <a:r>
              <a:rPr lang="en-US" dirty="0"/>
              <a:t>All realms of engineering require extreme attention to detail and designing to specifications</a:t>
            </a:r>
          </a:p>
          <a:p>
            <a:pPr lvl="2"/>
            <a:r>
              <a:rPr lang="en-US" dirty="0"/>
              <a:t>If you do not follow the blueprints to build a bridge precisely, people die</a:t>
            </a:r>
          </a:p>
          <a:p>
            <a:r>
              <a:rPr lang="en-US" dirty="0"/>
              <a:t>I will reject work if it is not to specification</a:t>
            </a:r>
          </a:p>
        </p:txBody>
      </p:sp>
    </p:spTree>
    <p:extLst>
      <p:ext uri="{BB962C8B-B14F-4D97-AF65-F5344CB8AC3E}">
        <p14:creationId xmlns:p14="http://schemas.microsoft.com/office/powerpoint/2010/main" val="68982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2E32-2810-4442-9C73-D5DD6C7C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 in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FA99-F3B1-4D16-BD1C-9AE8EA64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3 at the end of this Quarter</a:t>
            </a:r>
          </a:p>
          <a:p>
            <a:r>
              <a:rPr lang="en-US" dirty="0"/>
              <a:t>Companies are changing in Q4</a:t>
            </a:r>
          </a:p>
          <a:p>
            <a:r>
              <a:rPr lang="en-US" dirty="0"/>
              <a:t>More visitors are coming</a:t>
            </a:r>
          </a:p>
          <a:p>
            <a:pPr lvl="1"/>
            <a:r>
              <a:rPr lang="en-US" dirty="0"/>
              <a:t>Ms. Cobb, specializes in technical documentation</a:t>
            </a:r>
          </a:p>
          <a:p>
            <a:pPr lvl="1"/>
            <a:r>
              <a:rPr lang="en-US" dirty="0"/>
              <a:t>Ms. </a:t>
            </a:r>
            <a:r>
              <a:rPr lang="en-US" dirty="0" err="1"/>
              <a:t>Fetrow</a:t>
            </a:r>
            <a:r>
              <a:rPr lang="en-US" dirty="0"/>
              <a:t>, specializes in </a:t>
            </a:r>
            <a:r>
              <a:rPr lang="en-US" strike="sngStrike" dirty="0"/>
              <a:t>beating your ass </a:t>
            </a:r>
            <a:r>
              <a:rPr lang="en-US" dirty="0"/>
              <a:t>motivational speech</a:t>
            </a:r>
          </a:p>
        </p:txBody>
      </p:sp>
    </p:spTree>
    <p:extLst>
      <p:ext uri="{BB962C8B-B14F-4D97-AF65-F5344CB8AC3E}">
        <p14:creationId xmlns:p14="http://schemas.microsoft.com/office/powerpoint/2010/main" val="27395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A546FB-9270-4554-87AE-89FE30D805B0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fc2bff61-6a31-4c51-9f32-b9bba46405e5"/>
    <ds:schemaRef ds:uri="cc9255bc-4d99-4f42-bba5-857cbcc6e72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481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Everything is graded</vt:lpstr>
      <vt:lpstr>Going forward with grading:</vt:lpstr>
      <vt:lpstr>Nocti Flow chart</vt:lpstr>
      <vt:lpstr>Reflections</vt:lpstr>
      <vt:lpstr>Rewards</vt:lpstr>
      <vt:lpstr>This week</vt:lpstr>
      <vt:lpstr>There are only two assignments</vt:lpstr>
      <vt:lpstr>Future Events in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19</cp:revision>
  <dcterms:created xsi:type="dcterms:W3CDTF">2022-01-18T15:50:52Z</dcterms:created>
  <dcterms:modified xsi:type="dcterms:W3CDTF">2022-02-22T13:10:54Z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