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C0D480-62A9-0E47-86B6-7D6783640A5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4710"/>
  </p:normalViewPr>
  <p:slideViewPr>
    <p:cSldViewPr snapToGrid="0">
      <p:cViewPr>
        <p:scale>
          <a:sx n="120" d="100"/>
          <a:sy n="120" d="100"/>
        </p:scale>
        <p:origin x="9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40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637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A4D2-BDAB-7340-8520-F14B4BE3364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F2685E-2616-F34E-A56A-C2D1EB7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" TargetMode="External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mi.org/learning/agile/" TargetMode="External"/><Relationship Id="rId4" Type="http://schemas.openxmlformats.org/officeDocument/2006/relationships/hyperlink" Target="https://www.atlassian.com/agile/sc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F619-694E-7B47-F2D6-F5E8CD49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32114"/>
            <a:ext cx="9448800" cy="274876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Agile Development: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pathway to success at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Chadatech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Comparing Scrum-Agile and waterfall Approaches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65156-7803-5F27-ACC5-D8806D251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03000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Stephen Bailey</a:t>
            </a:r>
          </a:p>
          <a:p>
            <a:pPr algn="ctr"/>
            <a:r>
              <a:rPr lang="en-US" dirty="0"/>
              <a:t>12/12/2024</a:t>
            </a:r>
          </a:p>
        </p:txBody>
      </p:sp>
    </p:spTree>
    <p:extLst>
      <p:ext uri="{BB962C8B-B14F-4D97-AF65-F5344CB8AC3E}">
        <p14:creationId xmlns:p14="http://schemas.microsoft.com/office/powerpoint/2010/main" val="389272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5612-5390-C215-2089-DFBE8837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4373"/>
            <a:ext cx="10828866" cy="8305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Explaining 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7A23-A73B-915F-A69A-EEEF2D86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135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Product Owner: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Manages and prioritizes the product backlog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Acts as the voice of the customer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Ensures features deliver maximum value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Scrum Master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Facilitates scrum ceremonies and removes roadblocks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Ensures adherence to Agile principles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Supports team productivity and collaboration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Development Team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 functional members responsible for designing, coding, testing, and delivering increments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Collaborates to achieve sprint goals 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50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FB6F-D264-0859-D0F3-E105A92E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Explaining 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4A8D-115A-752B-4FF7-38DAF1B5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516"/>
            <a:ext cx="8596668" cy="5124894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Concept: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Focus: Refining requirements into user stories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Importance: Establishes clear goals for the project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 and Development: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Focus: Interactive creation of functional software increments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Importance: Allows continuous improvement and adaptation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Focus: Continuous integration and testing throughout the development process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Importance: Ensures early detection and resolution of defects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Focus: Frequent releases of working software to stakeholders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Importance: Promotes continuous improvement and stakeholder alignment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Feedback and Iteration: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Focus: Gathering feedback during sprint reviews and retrospectives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Importance: Promotes continuous improvement and stakeholder alignment</a:t>
            </a:r>
          </a:p>
        </p:txBody>
      </p:sp>
    </p:spTree>
    <p:extLst>
      <p:ext uri="{BB962C8B-B14F-4D97-AF65-F5344CB8AC3E}">
        <p14:creationId xmlns:p14="http://schemas.microsoft.com/office/powerpoint/2010/main" val="256709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62C9-7A93-F0C8-BAC8-E7985188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Describing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E47-064D-2F27-03BF-58BB9C89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823"/>
            <a:ext cx="8596668" cy="453153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Linear Approach: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Fixed phases: Requirements -&gt; Design -&gt; Implementation -&gt; Testing -&gt; Deployment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Changes are challenging to accommodate once the project begins 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Impact on SNHU Travel Project: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Issues like the addition of the live chat feature would have caused delays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Lack of interactive feedback could result in a final product misaligned with clients needs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Agile: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Waterfall is better suited for projects with stable requirements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Agile thrives in dynamic, evolving environments such as the SNHU Travel Project 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824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FE-1398-5D4D-A7B6-CC41506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6946-959A-4E2A-8FA3-00E48340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to use Waterfall: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with fixed requirements and minimal stakeholder interactions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 complexity and high predictability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to use Agile: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requiring adaptability and frequent feedback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complexity or evolving requirements (i.e. software development) 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Recommendation 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ChadaTech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 Scrum Agile for its flexibility, collaborative culture, and ability to manage dynamic projects like SNHU travel project.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648-AD6C-A795-73D8-6AC9EAC5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434F-02A2-8641-109E-7CAA2A21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Beck, K., et al. (2001). Manifesto for Agile Software Development.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https://agilemanifesto.org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Schwaber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K., &amp; Sutherland, J. (2020). The Scrum Guide.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https://scrumguides.org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Atlassian. (n.d.). What is Scrum?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https://www.atlassian.com/agile/scrum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Institute. (n.d.). Agile Resources for Project Management.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https://www.pmi.org/learning/agile/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434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Agile Development:  A pathway to success at Chadatech  Comparing Scrum-Agile and waterfall Approaches  </vt:lpstr>
      <vt:lpstr>Explaining Agile Roles</vt:lpstr>
      <vt:lpstr>Explaining Agile Phases</vt:lpstr>
      <vt:lpstr>Describing Waterfall Model</vt:lpstr>
      <vt:lpstr>Waterfall or Agile Approach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Bailey</dc:creator>
  <cp:lastModifiedBy>Tyler Bailey</cp:lastModifiedBy>
  <cp:revision>1</cp:revision>
  <dcterms:created xsi:type="dcterms:W3CDTF">2024-12-12T17:16:39Z</dcterms:created>
  <dcterms:modified xsi:type="dcterms:W3CDTF">2024-12-12T18:01:05Z</dcterms:modified>
</cp:coreProperties>
</file>