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687DDE-7798-47B2-B728-2D73830B8860}" v="4" dt="2024-08-15T23:49:23.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37" d="100"/>
          <a:sy n="37" d="100"/>
        </p:scale>
        <p:origin x="1221"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Requirements </a:t>
            </a:r>
          </a:p>
          <a:p>
            <a:pPr marL="171450" indent="-171450">
              <a:buFontTx/>
              <a:buChar char="-"/>
            </a:pPr>
            <a:r>
              <a:rPr lang="en-US" dirty="0"/>
              <a:t>User authentication – the system will allow users to log in by entering a unique and valid username &amp; password. </a:t>
            </a:r>
          </a:p>
          <a:p>
            <a:pPr marL="171450" indent="-171450">
              <a:buFontTx/>
              <a:buChar char="-"/>
            </a:pPr>
            <a:r>
              <a:rPr lang="en-US" dirty="0"/>
              <a:t>Lesson scheduling – the system will allow users to schedule, modify and cancel driving lessons through the user friendly interface</a:t>
            </a:r>
          </a:p>
          <a:p>
            <a:pPr marL="171450" indent="-171450">
              <a:buFontTx/>
              <a:buChar char="-"/>
            </a:pPr>
            <a:endParaRPr lang="en-US" dirty="0"/>
          </a:p>
          <a:p>
            <a:pPr marL="0" indent="0">
              <a:buFontTx/>
              <a:buNone/>
            </a:pPr>
            <a:r>
              <a:rPr lang="en-US" dirty="0"/>
              <a:t>Nonfunctional Requirements </a:t>
            </a:r>
          </a:p>
          <a:p>
            <a:pPr marL="171450" indent="-171450">
              <a:buFontTx/>
              <a:buChar char="-"/>
            </a:pPr>
            <a:r>
              <a:rPr lang="en-US" dirty="0"/>
              <a:t>Performance – The system will provide real time responses to user interactions, with load times being sub 2 seconds during normal conditions </a:t>
            </a:r>
          </a:p>
          <a:p>
            <a:pPr marL="171450" indent="-171450">
              <a:buFontTx/>
              <a:buChar char="-"/>
            </a:pPr>
            <a:r>
              <a:rPr lang="en-US" dirty="0"/>
              <a:t>Security – the system will use encryption to secure all data exchanges between the user and the server. This will ensure all sensitive information is protected from unauthorized users.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users are Customer(student), Secretary, Driving instructor, IT officer, Payment system, owner, and DMV system. </a:t>
            </a:r>
          </a:p>
          <a:p>
            <a:endParaRPr lang="en-US" dirty="0"/>
          </a:p>
          <a:p>
            <a:r>
              <a:rPr lang="en-US" dirty="0"/>
              <a:t>The main functionality </a:t>
            </a:r>
          </a:p>
          <a:p>
            <a:r>
              <a:rPr lang="en-US" dirty="0"/>
              <a:t>Registration and login – students &amp; customers can register then log in to access the system</a:t>
            </a:r>
          </a:p>
          <a:p>
            <a:r>
              <a:rPr lang="en-US" dirty="0"/>
              <a:t>Password management – users can reset their password if they have forgotten them </a:t>
            </a:r>
          </a:p>
          <a:p>
            <a:r>
              <a:rPr lang="en-US" dirty="0"/>
              <a:t>Reservation management – customers can make, modify, or cancel reservations for driving lessons. </a:t>
            </a:r>
          </a:p>
          <a:p>
            <a:r>
              <a:rPr lang="en-US" dirty="0"/>
              <a:t>Access to learning materials – customers can access online classes and view their progress. </a:t>
            </a:r>
          </a:p>
          <a:p>
            <a:r>
              <a:rPr lang="en-US" dirty="0"/>
              <a:t>Lesson scheduling – secretaries and driving instructors can manage the scheduling of lessons. </a:t>
            </a:r>
          </a:p>
          <a:p>
            <a:r>
              <a:rPr lang="en-US" dirty="0"/>
              <a:t>Customer info management – the system allows secretaries to manage customer info to keep records up to date and accessible. </a:t>
            </a:r>
          </a:p>
          <a:p>
            <a:endParaRPr lang="en-US" dirty="0"/>
          </a:p>
          <a:p>
            <a:r>
              <a:rPr lang="en-US" dirty="0"/>
              <a:t>How to design to meet drivers passes needs </a:t>
            </a:r>
          </a:p>
          <a:p>
            <a:r>
              <a:rPr lang="en-US" dirty="0"/>
              <a:t>Create a user friendly interface to allow students to access learning material, schedule lessons, and track progress. </a:t>
            </a:r>
          </a:p>
          <a:p>
            <a:r>
              <a:rPr lang="en-US" dirty="0"/>
              <a:t>Administrative support allowing secretaries and admin roles to have tools needed to manage schedules and customer info. </a:t>
            </a:r>
          </a:p>
          <a:p>
            <a:r>
              <a:rPr lang="en-US" dirty="0"/>
              <a:t>Integration of external systems like payment system and </a:t>
            </a:r>
            <a:r>
              <a:rPr lang="en-US" dirty="0" err="1"/>
              <a:t>dmv</a:t>
            </a:r>
            <a:r>
              <a:rPr lang="en-US" dirty="0"/>
              <a:t> to ensure transactions are handled securely and learning material is always up to date. </a:t>
            </a:r>
          </a:p>
          <a:p>
            <a:r>
              <a:rPr lang="en-US" dirty="0"/>
              <a:t>Security and </a:t>
            </a:r>
            <a:r>
              <a:rPr lang="en-US" dirty="0" err="1"/>
              <a:t>Maintance</a:t>
            </a:r>
            <a:r>
              <a:rPr lang="en-US" dirty="0"/>
              <a:t> the IT officer is crucial for maintaining the security and integrity of the system. </a:t>
            </a:r>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figure shows the "User Authentication" process, which includes both the login and registration procedures. These stages are crucial in the </a:t>
            </a:r>
            <a:r>
              <a:rPr lang="en-US" dirty="0" err="1"/>
              <a:t>DriverPass</a:t>
            </a:r>
            <a:r>
              <a:rPr lang="en-US" dirty="0"/>
              <a:t> system as they decide how users may access their individual information and services.</a:t>
            </a:r>
            <a:br>
              <a:rPr lang="en-US" dirty="0"/>
            </a:br>
            <a:br>
              <a:rPr lang="en-US" dirty="0"/>
            </a:br>
            <a:r>
              <a:rPr lang="en-US" dirty="0"/>
              <a:t>The procedure commences when the user directs themselves to the </a:t>
            </a:r>
            <a:r>
              <a:rPr lang="en-US" dirty="0" err="1"/>
              <a:t>DriverPass</a:t>
            </a:r>
            <a:r>
              <a:rPr lang="en-US" dirty="0"/>
              <a:t> account page. The system verifies whether the user already possesses an account. Non-registered users are prompted to create an account. On the other hand, if the user has an account, they will be led to the login procedure.</a:t>
            </a:r>
            <a:br>
              <a:rPr lang="en-US" dirty="0"/>
            </a:br>
            <a:br>
              <a:rPr lang="en-US" dirty="0"/>
            </a:br>
            <a:r>
              <a:rPr lang="en-US" dirty="0"/>
              <a:t>When the user chooses to register, they are asked to provide their registration information. The system subsequently validates if all required information has been given. Once all the necessary information is provided, a registration email is dispatched to the user, indicating that the user is now officially signed in. However, if the user opts to log in, they must provide their username and password. The system verifies the accuracy of the login credentials, and upon successful validation, grants the user access to their account. The process is considered complete after the user has successfully signed in, regardless of whether they have logged in or established a new account.</a:t>
            </a:r>
            <a:br>
              <a:rPr lang="en-US" dirty="0"/>
            </a:br>
            <a:br>
              <a:rPr lang="en-US" dirty="0"/>
            </a:br>
            <a:r>
              <a:rPr lang="en-US" dirty="0"/>
              <a:t>This design fits </a:t>
            </a:r>
            <a:r>
              <a:rPr lang="en-US" dirty="0" err="1"/>
              <a:t>DriverPass's</a:t>
            </a:r>
            <a:r>
              <a:rPr lang="en-US" dirty="0"/>
              <a:t> requirements by providing a user-friendly approach that effectively takes users through the required processes, whether they are signing in or enrolling for the first time. It integrates error management methods by using checks to validate user input before proceeding, hence minimizing mistakes and ensuring the system's security. The system sends a registration email to new users, serving the dual purpose of confirming their registration and enhancing security and communication.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system was being made security was very important to make sure that user data is kept safe and that only people who are allowed to can access their accounts. To make sure the person is who they say they are, we took steps like checking account information during registration and login. We also sent a confirmation email during the signup process to make sure the user was who they said they were and stop anyone else from getting in without permission. We added an extra layer of security by asking users to enter information again when they got it wrong. This way, we can be sure that only real people can access their accounts and personal information.</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problem with the design is that it needs a solid internet link to work, which could be a problem for people who don't have good connectivity. Further, the method believes that users are familiar with using the internet, which may not be the case for all of them. As more users use the system, it might need to be improved to keep running smoothly. It might also be hard to connect to outside systems like the DMV or payment providers. We made the system to work on a lot of different devices, but there may be times when it doesn't work right with older devices or sites that aren't used by many people.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8/15/2024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8/15/2024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Stephen Tyler Bailey </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 </a:t>
            </a:r>
          </a:p>
          <a:p>
            <a:pPr lvl="1"/>
            <a:r>
              <a:rPr lang="en-US" sz="2000" dirty="0">
                <a:solidFill>
                  <a:srgbClr val="000000"/>
                </a:solidFill>
              </a:rPr>
              <a:t>User Authentication </a:t>
            </a:r>
          </a:p>
          <a:p>
            <a:pPr lvl="1"/>
            <a:r>
              <a:rPr lang="en-US" sz="2000" dirty="0">
                <a:solidFill>
                  <a:srgbClr val="000000"/>
                </a:solidFill>
              </a:rPr>
              <a:t>Lesson Scheduling </a:t>
            </a:r>
          </a:p>
          <a:p>
            <a:r>
              <a:rPr lang="en-US" sz="2400" dirty="0">
                <a:solidFill>
                  <a:srgbClr val="000000"/>
                </a:solidFill>
              </a:rPr>
              <a:t>Nonfunctional Requirements </a:t>
            </a:r>
          </a:p>
          <a:p>
            <a:pPr lvl="1"/>
            <a:r>
              <a:rPr lang="en-US" sz="2000" dirty="0">
                <a:solidFill>
                  <a:srgbClr val="000000"/>
                </a:solidFill>
              </a:rPr>
              <a:t>Accessibility </a:t>
            </a:r>
          </a:p>
          <a:p>
            <a:pPr lvl="1"/>
            <a:r>
              <a:rPr lang="en-US" sz="2000" dirty="0">
                <a:solidFill>
                  <a:srgbClr val="000000"/>
                </a:solidFill>
              </a:rPr>
              <a:t>Scalability </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a:extLst>
              <a:ext uri="{FF2B5EF4-FFF2-40B4-BE49-F238E27FC236}">
                <a16:creationId xmlns:a16="http://schemas.microsoft.com/office/drawing/2014/main" id="{5605BEA7-0FAB-1D49-2C2B-91F13CC5FE5D}"/>
              </a:ext>
            </a:extLst>
          </p:cNvPr>
          <p:cNvPicPr>
            <a:picLocks noChangeAspect="1"/>
          </p:cNvPicPr>
          <p:nvPr/>
        </p:nvPicPr>
        <p:blipFill>
          <a:blip r:embed="rId5"/>
          <a:stretch>
            <a:fillRect/>
          </a:stretch>
        </p:blipFill>
        <p:spPr>
          <a:xfrm>
            <a:off x="5355716" y="801866"/>
            <a:ext cx="6775799" cy="412865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5" name="Picture 4">
            <a:extLst>
              <a:ext uri="{FF2B5EF4-FFF2-40B4-BE49-F238E27FC236}">
                <a16:creationId xmlns:a16="http://schemas.microsoft.com/office/drawing/2014/main" id="{CED0EDBA-6BD8-6990-3BAC-7BA8AA098983}"/>
              </a:ext>
            </a:extLst>
          </p:cNvPr>
          <p:cNvPicPr>
            <a:picLocks noChangeAspect="1"/>
          </p:cNvPicPr>
          <p:nvPr/>
        </p:nvPicPr>
        <p:blipFill>
          <a:blip r:embed="rId5"/>
          <a:stretch>
            <a:fillRect/>
          </a:stretch>
        </p:blipFill>
        <p:spPr>
          <a:xfrm>
            <a:off x="5956146" y="0"/>
            <a:ext cx="6541963" cy="685800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Account Verification </a:t>
            </a:r>
          </a:p>
          <a:p>
            <a:r>
              <a:rPr lang="en-US" sz="2400" dirty="0">
                <a:solidFill>
                  <a:srgbClr val="000000"/>
                </a:solidFill>
              </a:rPr>
              <a:t>Information Validation </a:t>
            </a:r>
          </a:p>
          <a:p>
            <a:r>
              <a:rPr lang="en-US" sz="2400" dirty="0">
                <a:solidFill>
                  <a:srgbClr val="000000"/>
                </a:solidFill>
              </a:rPr>
              <a:t>Registration Confirmation </a:t>
            </a:r>
          </a:p>
          <a:p>
            <a:r>
              <a:rPr lang="en-US" sz="2400" dirty="0">
                <a:solidFill>
                  <a:srgbClr val="000000"/>
                </a:solidFill>
              </a:rPr>
              <a:t>Error Handling </a:t>
            </a:r>
          </a:p>
          <a:p>
            <a:r>
              <a:rPr lang="en-US" sz="2400" dirty="0">
                <a:solidFill>
                  <a:srgbClr val="000000"/>
                </a:solidFill>
              </a:rPr>
              <a:t>Secure Account Access </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Internet Dependency </a:t>
            </a:r>
          </a:p>
          <a:p>
            <a:r>
              <a:rPr lang="en-US" sz="2400" dirty="0">
                <a:solidFill>
                  <a:srgbClr val="000000"/>
                </a:solidFill>
              </a:rPr>
              <a:t>User Familiarity </a:t>
            </a:r>
          </a:p>
          <a:p>
            <a:r>
              <a:rPr lang="en-US" sz="2400" dirty="0">
                <a:solidFill>
                  <a:srgbClr val="000000"/>
                </a:solidFill>
              </a:rPr>
              <a:t>Scalability </a:t>
            </a:r>
          </a:p>
          <a:p>
            <a:r>
              <a:rPr lang="en-US" sz="2400" dirty="0">
                <a:solidFill>
                  <a:srgbClr val="000000"/>
                </a:solidFill>
              </a:rPr>
              <a:t>Integration Complexity </a:t>
            </a:r>
          </a:p>
          <a:p>
            <a:r>
              <a:rPr lang="en-US" sz="2400" dirty="0">
                <a:solidFill>
                  <a:srgbClr val="000000"/>
                </a:solidFill>
              </a:rPr>
              <a:t>Security Maintenance </a:t>
            </a:r>
          </a:p>
          <a:p>
            <a:r>
              <a:rPr lang="en-US" sz="2400" dirty="0">
                <a:solidFill>
                  <a:srgbClr val="000000"/>
                </a:solidFill>
              </a:rPr>
              <a:t>Device Compatibility </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1501</TotalTime>
  <Words>936</Words>
  <Application>Microsoft Office PowerPoint</Application>
  <PresentationFormat>Widescreen</PresentationFormat>
  <Paragraphs>57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Tyler Bailey</cp:lastModifiedBy>
  <cp:revision>22</cp:revision>
  <dcterms:created xsi:type="dcterms:W3CDTF">2019-10-14T02:36:52Z</dcterms:created>
  <dcterms:modified xsi:type="dcterms:W3CDTF">2024-08-16T00:06:05Z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