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5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2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4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7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7EE2-30C8-4F3F-8EEE-DF49B96B39D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47EE2-30C8-4F3F-8EEE-DF49B96B39D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0CF6-56F0-46A6-A14D-9EA19942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46287" y="1636659"/>
            <a:ext cx="1435608" cy="11155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6409" y="3741575"/>
            <a:ext cx="1628079" cy="2743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HEALTHCARE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SYSTEM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1380932" y="4745904"/>
            <a:ext cx="1" cy="92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15262" y="4661804"/>
            <a:ext cx="1094013" cy="8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MQTT</a:t>
            </a:r>
          </a:p>
          <a:p>
            <a:pPr algn="ctr"/>
            <a:r>
              <a:rPr lang="en-US" sz="1600" dirty="0" smtClean="0"/>
              <a:t>SERVER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9969" y="5666133"/>
            <a:ext cx="1401926" cy="74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HEALTHCARE SENSOR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5" idx="2"/>
            <a:endCxn id="5" idx="2"/>
          </p:cNvCxnSpPr>
          <p:nvPr/>
        </p:nvCxnSpPr>
        <p:spPr>
          <a:xfrm>
            <a:off x="1362269" y="555754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4" idx="3"/>
          </p:cNvCxnSpPr>
          <p:nvPr/>
        </p:nvCxnSpPr>
        <p:spPr>
          <a:xfrm flipV="1">
            <a:off x="1360449" y="2752227"/>
            <a:ext cx="3642" cy="98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25" y="1589947"/>
            <a:ext cx="775449" cy="1208995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4" idx="4"/>
            <a:endCxn id="25" idx="1"/>
          </p:cNvCxnSpPr>
          <p:nvPr/>
        </p:nvCxnSpPr>
        <p:spPr>
          <a:xfrm>
            <a:off x="2081895" y="2194443"/>
            <a:ext cx="19164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123" y="2783804"/>
            <a:ext cx="1595886" cy="369332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6229711" y="919516"/>
            <a:ext cx="1438507" cy="11151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WAREHOUSE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411198" y="1636659"/>
            <a:ext cx="1818513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11198" y="2194443"/>
            <a:ext cx="2031333" cy="116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31" y="2982189"/>
            <a:ext cx="1012865" cy="1012865"/>
          </a:xfrm>
          <a:prstGeom prst="rect">
            <a:avLst/>
          </a:prstGeom>
        </p:spPr>
      </p:pic>
      <p:sp>
        <p:nvSpPr>
          <p:cNvPr id="60" name="Cloud Callout 59"/>
          <p:cNvSpPr/>
          <p:nvPr/>
        </p:nvSpPr>
        <p:spPr>
          <a:xfrm>
            <a:off x="7820881" y="2798942"/>
            <a:ext cx="1962615" cy="1451471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Monitoring System</a:t>
            </a:r>
            <a:endParaRPr lang="en-US" dirty="0"/>
          </a:p>
        </p:txBody>
      </p:sp>
      <p:sp>
        <p:nvSpPr>
          <p:cNvPr id="61" name="Cloud Callout 60"/>
          <p:cNvSpPr/>
          <p:nvPr/>
        </p:nvSpPr>
        <p:spPr>
          <a:xfrm>
            <a:off x="7913755" y="252781"/>
            <a:ext cx="1776865" cy="133346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90266" y="3980901"/>
            <a:ext cx="171739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ELASTIC SEARCH</a:t>
            </a:r>
          </a:p>
          <a:p>
            <a:r>
              <a:rPr lang="en-US" dirty="0" smtClean="0"/>
              <a:t>        KIBANA</a:t>
            </a:r>
            <a:endParaRPr lang="en-US" dirty="0"/>
          </a:p>
        </p:txBody>
      </p:sp>
      <p:cxnSp>
        <p:nvCxnSpPr>
          <p:cNvPr id="67" name="Straight Connector 66"/>
          <p:cNvCxnSpPr>
            <a:stCxn id="64" idx="1"/>
            <a:endCxn id="64" idx="3"/>
          </p:cNvCxnSpPr>
          <p:nvPr/>
        </p:nvCxnSpPr>
        <p:spPr>
          <a:xfrm>
            <a:off x="6090266" y="4304067"/>
            <a:ext cx="1717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46287" y="1636659"/>
            <a:ext cx="1435608" cy="11155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6409" y="3741575"/>
            <a:ext cx="1628079" cy="2743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HEALTHCARE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SYSTEM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1380932" y="4745904"/>
            <a:ext cx="1" cy="92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15262" y="4661804"/>
            <a:ext cx="1094013" cy="8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MQTT</a:t>
            </a:r>
          </a:p>
          <a:p>
            <a:pPr algn="ctr"/>
            <a:r>
              <a:rPr lang="en-US" sz="1600" dirty="0" smtClean="0"/>
              <a:t>SERVER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9969" y="5666133"/>
            <a:ext cx="1401926" cy="74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HEALTHCARE SENSOR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5" idx="2"/>
            <a:endCxn id="5" idx="2"/>
          </p:cNvCxnSpPr>
          <p:nvPr/>
        </p:nvCxnSpPr>
        <p:spPr>
          <a:xfrm>
            <a:off x="1362269" y="555754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4" idx="3"/>
          </p:cNvCxnSpPr>
          <p:nvPr/>
        </p:nvCxnSpPr>
        <p:spPr>
          <a:xfrm flipV="1">
            <a:off x="1360449" y="2752227"/>
            <a:ext cx="3642" cy="98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81895" y="2184536"/>
            <a:ext cx="1611499" cy="2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/>
          <p:cNvSpPr/>
          <p:nvPr/>
        </p:nvSpPr>
        <p:spPr>
          <a:xfrm>
            <a:off x="6229711" y="919516"/>
            <a:ext cx="1438507" cy="11151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WAREHOUSE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55578" y="1622014"/>
            <a:ext cx="1574133" cy="4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11198" y="2194443"/>
            <a:ext cx="2031333" cy="116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31" y="2982189"/>
            <a:ext cx="1012865" cy="101286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090266" y="3980901"/>
            <a:ext cx="171739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ELASTIC SEARCH</a:t>
            </a:r>
          </a:p>
          <a:p>
            <a:r>
              <a:rPr lang="en-US" dirty="0" smtClean="0"/>
              <a:t>        KIBANA</a:t>
            </a:r>
            <a:endParaRPr lang="en-US" dirty="0"/>
          </a:p>
        </p:txBody>
      </p:sp>
      <p:sp>
        <p:nvSpPr>
          <p:cNvPr id="60" name="Cloud Callout 59"/>
          <p:cNvSpPr/>
          <p:nvPr/>
        </p:nvSpPr>
        <p:spPr>
          <a:xfrm>
            <a:off x="7761092" y="2775480"/>
            <a:ext cx="1962615" cy="1451471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Monitoring System</a:t>
            </a:r>
            <a:endParaRPr lang="en-US" dirty="0"/>
          </a:p>
        </p:txBody>
      </p:sp>
      <p:sp>
        <p:nvSpPr>
          <p:cNvPr id="61" name="Cloud Callout 60"/>
          <p:cNvSpPr/>
          <p:nvPr/>
        </p:nvSpPr>
        <p:spPr>
          <a:xfrm>
            <a:off x="7946842" y="252781"/>
            <a:ext cx="1776865" cy="133346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93394" y="1688447"/>
            <a:ext cx="962184" cy="10637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ETL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3" name="Straight Connector 12"/>
          <p:cNvCxnSpPr>
            <a:stCxn id="59" idx="1"/>
            <a:endCxn id="59" idx="3"/>
          </p:cNvCxnSpPr>
          <p:nvPr/>
        </p:nvCxnSpPr>
        <p:spPr>
          <a:xfrm>
            <a:off x="6090266" y="4304067"/>
            <a:ext cx="1717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592dcb6-4c7b-4afb-b97a-eaff1373d232" Revision="1" Stencil="System.MyShapes" StencilVersion="1.0"/>
</Control>
</file>

<file path=customXml/itemProps1.xml><?xml version="1.0" encoding="utf-8"?>
<ds:datastoreItem xmlns:ds="http://schemas.openxmlformats.org/officeDocument/2006/customXml" ds:itemID="{B4315265-13DD-46A7-8B51-827381BA98D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gmoumtzis</dc:creator>
  <cp:lastModifiedBy>gmoumtzis</cp:lastModifiedBy>
  <cp:revision>9</cp:revision>
  <dcterms:created xsi:type="dcterms:W3CDTF">2019-02-06T10:51:37Z</dcterms:created>
  <dcterms:modified xsi:type="dcterms:W3CDTF">2019-02-06T12:35:14Z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