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BC939-6B63-44E4-B397-7150C470074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757243-8652-4571-8A40-C018F0EEBFAF}">
      <dgm:prSet phldrT="[Text]" custT="1"/>
      <dgm:spPr/>
      <dgm:t>
        <a:bodyPr/>
        <a:lstStyle/>
        <a:p>
          <a:endParaRPr lang="en-US" sz="5400" dirty="0"/>
        </a:p>
      </dgm:t>
    </dgm:pt>
    <dgm:pt modelId="{099E74E1-19A2-4F63-930D-D734C55430D9}" type="parTrans" cxnId="{84521D9E-EF45-4F6E-A377-3E17EB821D5F}">
      <dgm:prSet/>
      <dgm:spPr/>
      <dgm:t>
        <a:bodyPr/>
        <a:lstStyle/>
        <a:p>
          <a:endParaRPr lang="en-US"/>
        </a:p>
      </dgm:t>
    </dgm:pt>
    <dgm:pt modelId="{B35AFC4A-C0BA-4A4D-B2BF-5093D9F2A0FA}" type="sibTrans" cxnId="{84521D9E-EF45-4F6E-A377-3E17EB821D5F}">
      <dgm:prSet/>
      <dgm:spPr/>
      <dgm:t>
        <a:bodyPr/>
        <a:lstStyle/>
        <a:p>
          <a:endParaRPr lang="en-US"/>
        </a:p>
      </dgm:t>
    </dgm:pt>
    <dgm:pt modelId="{254D5306-9023-4801-A50B-11431751DA8B}">
      <dgm:prSet phldrT="[Text]" custT="1"/>
      <dgm:spPr/>
      <dgm:t>
        <a:bodyPr/>
        <a:lstStyle/>
        <a:p>
          <a:endParaRPr lang="en-US" dirty="0"/>
        </a:p>
      </dgm:t>
    </dgm:pt>
    <dgm:pt modelId="{92C2CF67-5304-40BB-B4D3-6B170AE94D92}" type="parTrans" cxnId="{8C94FC68-EF22-4271-A99B-A9DA1283E979}">
      <dgm:prSet/>
      <dgm:spPr/>
      <dgm:t>
        <a:bodyPr/>
        <a:lstStyle/>
        <a:p>
          <a:endParaRPr lang="en-US"/>
        </a:p>
      </dgm:t>
    </dgm:pt>
    <dgm:pt modelId="{D1A8AF42-5D1E-4633-BF6D-D31BCA7BFA24}" type="sibTrans" cxnId="{8C94FC68-EF22-4271-A99B-A9DA1283E979}">
      <dgm:prSet/>
      <dgm:spPr/>
      <dgm:t>
        <a:bodyPr/>
        <a:lstStyle/>
        <a:p>
          <a:endParaRPr lang="en-US"/>
        </a:p>
      </dgm:t>
    </dgm:pt>
    <dgm:pt modelId="{B61BEC0F-D2C6-4D4D-BDE4-2010EE23A349}" type="pres">
      <dgm:prSet presAssocID="{C83BC939-6B63-44E4-B397-7150C4700749}" presName="compositeShape" presStyleCnt="0">
        <dgm:presLayoutVars>
          <dgm:chMax val="7"/>
          <dgm:dir/>
          <dgm:resizeHandles val="exact"/>
        </dgm:presLayoutVars>
      </dgm:prSet>
      <dgm:spPr/>
    </dgm:pt>
    <dgm:pt modelId="{0CC7096A-D4F0-48CD-9341-DBC30E086A83}" type="pres">
      <dgm:prSet presAssocID="{D6757243-8652-4571-8A40-C018F0EEBFAF}" presName="circ1" presStyleLbl="vennNode1" presStyleIdx="0" presStyleCnt="2" custScaleX="127095" custScaleY="107230" custLinFactNeighborY="0"/>
      <dgm:spPr/>
    </dgm:pt>
    <dgm:pt modelId="{4D856B4B-E17D-428D-A159-5AB9E54C0BB2}" type="pres">
      <dgm:prSet presAssocID="{D6757243-8652-4571-8A40-C018F0EEBFA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0EC66C-B290-4892-A382-072533987353}" type="pres">
      <dgm:prSet presAssocID="{254D5306-9023-4801-A50B-11431751DA8B}" presName="circ2" presStyleLbl="vennNode1" presStyleIdx="1" presStyleCnt="2" custScaleX="127045" custScaleY="107157" custLinFactNeighborX="-422" custLinFactNeighborY="143"/>
      <dgm:spPr/>
    </dgm:pt>
    <dgm:pt modelId="{C39362DC-FE67-4788-89C6-4017BAEB9484}" type="pres">
      <dgm:prSet presAssocID="{254D5306-9023-4801-A50B-11431751DA8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CC6F41C-8E6C-4B3C-99D2-FDCA349328BF}" type="presOf" srcId="{D6757243-8652-4571-8A40-C018F0EEBFAF}" destId="{4D856B4B-E17D-428D-A159-5AB9E54C0BB2}" srcOrd="1" destOrd="0" presId="urn:microsoft.com/office/officeart/2005/8/layout/venn1"/>
    <dgm:cxn modelId="{2E8AAE5C-38E8-4C65-BA70-C9067DA2BEEC}" type="presOf" srcId="{254D5306-9023-4801-A50B-11431751DA8B}" destId="{C39362DC-FE67-4788-89C6-4017BAEB9484}" srcOrd="1" destOrd="0" presId="urn:microsoft.com/office/officeart/2005/8/layout/venn1"/>
    <dgm:cxn modelId="{8C94FC68-EF22-4271-A99B-A9DA1283E979}" srcId="{C83BC939-6B63-44E4-B397-7150C4700749}" destId="{254D5306-9023-4801-A50B-11431751DA8B}" srcOrd="1" destOrd="0" parTransId="{92C2CF67-5304-40BB-B4D3-6B170AE94D92}" sibTransId="{D1A8AF42-5D1E-4633-BF6D-D31BCA7BFA24}"/>
    <dgm:cxn modelId="{D8C5D894-5539-4CAD-98AA-8EFFE6C90011}" type="presOf" srcId="{C83BC939-6B63-44E4-B397-7150C4700749}" destId="{B61BEC0F-D2C6-4D4D-BDE4-2010EE23A349}" srcOrd="0" destOrd="0" presId="urn:microsoft.com/office/officeart/2005/8/layout/venn1"/>
    <dgm:cxn modelId="{84521D9E-EF45-4F6E-A377-3E17EB821D5F}" srcId="{C83BC939-6B63-44E4-B397-7150C4700749}" destId="{D6757243-8652-4571-8A40-C018F0EEBFAF}" srcOrd="0" destOrd="0" parTransId="{099E74E1-19A2-4F63-930D-D734C55430D9}" sibTransId="{B35AFC4A-C0BA-4A4D-B2BF-5093D9F2A0FA}"/>
    <dgm:cxn modelId="{3EEC8CE7-8716-4A0F-A61A-5741DBF14003}" type="presOf" srcId="{D6757243-8652-4571-8A40-C018F0EEBFAF}" destId="{0CC7096A-D4F0-48CD-9341-DBC30E086A83}" srcOrd="0" destOrd="0" presId="urn:microsoft.com/office/officeart/2005/8/layout/venn1"/>
    <dgm:cxn modelId="{F04F28FD-3420-4B77-832C-BF2133C61AF5}" type="presOf" srcId="{254D5306-9023-4801-A50B-11431751DA8B}" destId="{910EC66C-B290-4892-A382-072533987353}" srcOrd="0" destOrd="0" presId="urn:microsoft.com/office/officeart/2005/8/layout/venn1"/>
    <dgm:cxn modelId="{F4992C2A-5E92-4B68-A813-80FA5DC9E4CD}" type="presParOf" srcId="{B61BEC0F-D2C6-4D4D-BDE4-2010EE23A349}" destId="{0CC7096A-D4F0-48CD-9341-DBC30E086A83}" srcOrd="0" destOrd="0" presId="urn:microsoft.com/office/officeart/2005/8/layout/venn1"/>
    <dgm:cxn modelId="{82442BA9-8ED9-4FC6-82D6-22FA0EB32091}" type="presParOf" srcId="{B61BEC0F-D2C6-4D4D-BDE4-2010EE23A349}" destId="{4D856B4B-E17D-428D-A159-5AB9E54C0BB2}" srcOrd="1" destOrd="0" presId="urn:microsoft.com/office/officeart/2005/8/layout/venn1"/>
    <dgm:cxn modelId="{EC7BBCBC-6263-41C6-A5A6-EE30FC4B8187}" type="presParOf" srcId="{B61BEC0F-D2C6-4D4D-BDE4-2010EE23A349}" destId="{910EC66C-B290-4892-A382-072533987353}" srcOrd="2" destOrd="0" presId="urn:microsoft.com/office/officeart/2005/8/layout/venn1"/>
    <dgm:cxn modelId="{7A789EE1-7261-4FF7-8E21-8FB93A118AC9}" type="presParOf" srcId="{B61BEC0F-D2C6-4D4D-BDE4-2010EE23A349}" destId="{C39362DC-FE67-4788-89C6-4017BAEB948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096A-D4F0-48CD-9341-DBC30E086A83}">
      <dsp:nvSpPr>
        <dsp:cNvPr id="0" name=""/>
        <dsp:cNvSpPr/>
      </dsp:nvSpPr>
      <dsp:spPr>
        <a:xfrm>
          <a:off x="-427689" y="290739"/>
          <a:ext cx="5733306" cy="483718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/>
        </a:p>
      </dsp:txBody>
      <dsp:txXfrm>
        <a:off x="372907" y="861147"/>
        <a:ext cx="3305690" cy="3696371"/>
      </dsp:txXfrm>
    </dsp:sp>
    <dsp:sp modelId="{910EC66C-B290-4892-A382-072533987353}">
      <dsp:nvSpPr>
        <dsp:cNvPr id="0" name=""/>
        <dsp:cNvSpPr/>
      </dsp:nvSpPr>
      <dsp:spPr>
        <a:xfrm>
          <a:off x="2805601" y="298836"/>
          <a:ext cx="5731050" cy="4833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431981" y="868856"/>
        <a:ext cx="3304389" cy="3693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09F2-17BE-436E-B580-4127F9ACA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F426-DEFE-47F3-AAF1-1CC071B9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5AF6-1CA7-4739-8A45-72736DD2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2C4E-C4DB-4491-BF72-4C049896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0E21-364D-4014-91BF-B4620D2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A260-8E0B-48F2-B44F-D1DFB899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7B87-3A07-43AC-933E-9CC751F6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49D5-DCCD-45E3-B316-EF5B3662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40FF-1BA6-448A-B54D-AF73DD7A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2B16-2F17-452B-B726-4755D0F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36CE3-128C-4539-BA15-E23549E5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6E59-C8E8-4212-B0D7-78F85A49F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4A8D-5E48-4990-9F4B-0D8DE84A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9000-8AF7-4877-8303-0FA2B3D1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F60A-8255-4AD5-8BE1-46A05A25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BF4A-C5DE-4860-A18E-6EA12680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91F9-9E2E-494B-964C-A86FA7A5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E817-CB4D-4CA3-93D0-DBBDD9A9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552A-9CE7-4D0D-A422-9387271E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DFAA-E07E-4A85-869A-4E03A4A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79A8-C45E-44F1-95E3-4148BEF4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017D-70F3-4C00-BDE5-6F1A5911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59D7-FB05-4AC3-AAE9-D4A2BD23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460A-1CEB-4D55-AEB3-162CF5F3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7227-7BC0-47CD-881E-5C439EF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F6F-F066-4E6D-9517-4B84E316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2CCE-C9C8-4C56-A0CC-26F85AF2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A2-6F69-4EEC-B5C7-8962B47F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616A-1656-451E-B90A-C0F9D038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E03E-A3F1-4DEA-AC40-9B2173D7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B9FB6-7D2E-45B3-80D1-B52D563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670D-F0E2-4EE0-981F-4F855B55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C3A1-8872-48B4-AF08-EE722229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AE9A-2A82-4088-AFF8-E47FDF44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DA98-A8E6-45E9-BE09-2BE8BC3B3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57265-2EDF-4A50-AC16-B9F1C1420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EEA53-D335-4DD9-A86A-1792A46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E45B9-6C4A-4479-8044-8D44A713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41D94-C889-4B7D-93A3-FC1F3C35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2C56-D969-4245-A619-F6254232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DCFF4-20FC-4B9A-A8B0-6D6721DC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E3ABF-082A-42FD-A555-C25FB740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96990-646C-4725-86C3-8AD10179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601F9-7FB2-413F-872A-55AF8EE1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EAC9-14FE-455F-ADD3-12B7125C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3E3CE-44B7-406B-A258-926168FF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4BDB-F15F-4B95-9B62-AAAAA22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3AE7-4DAA-44F3-B8DD-C0F34B5F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D168C-A391-46FF-8440-7BCB7193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BF64-AE22-43B6-A960-2329B506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235B-461D-408F-A1A9-D55A83E6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5DC6-29DD-4B93-B2F8-4685F9C6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8BAB-DC1C-4FC8-90BC-8B376630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805C2-5C68-4EE5-81E4-FAC55BB9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224F-16FC-400C-87E9-0108F4B5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811C-C2A6-4A48-A1E4-15F87BFD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D0975-853E-4CC6-85F0-05545D3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DB70-C893-42A0-AF30-5B091C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014F5-038F-469B-A3CF-4C6026CB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1403-5DD1-47BE-8ECA-70F9FF04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3DCD-548B-4AAC-A588-7A5CD4D6B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DD66-6D0C-4A2A-9703-46948439AA7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84E2-556C-4AE0-BF2F-39D678736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1244-DFFC-40E2-BBB1-227820DDF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BF51-2F66-442F-AC8C-836AC315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E4AAEC-F3A1-4C6A-86E2-A82E0DB32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7034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3661E9-5F96-4CB8-98C6-6724150FD0AA}"/>
              </a:ext>
            </a:extLst>
          </p:cNvPr>
          <p:cNvSpPr txBox="1"/>
          <p:nvPr/>
        </p:nvSpPr>
        <p:spPr>
          <a:xfrm>
            <a:off x="2040884" y="2615057"/>
            <a:ext cx="4362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streaming </a:t>
            </a:r>
          </a:p>
          <a:p>
            <a:r>
              <a:rPr lang="en-US" sz="4000" dirty="0"/>
              <a:t>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B9859-E4D7-4B36-A4BF-6C0A63E55807}"/>
              </a:ext>
            </a:extLst>
          </p:cNvPr>
          <p:cNvSpPr txBox="1"/>
          <p:nvPr/>
        </p:nvSpPr>
        <p:spPr>
          <a:xfrm rot="20284581">
            <a:off x="2883612" y="1837246"/>
            <a:ext cx="223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unstructured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99C5A-C68A-49C9-AF20-D209741730B8}"/>
              </a:ext>
            </a:extLst>
          </p:cNvPr>
          <p:cNvSpPr txBox="1"/>
          <p:nvPr/>
        </p:nvSpPr>
        <p:spPr>
          <a:xfrm rot="19679687">
            <a:off x="2571750" y="4189831"/>
            <a:ext cx="163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continuous data streams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72306-0F21-4C89-B6E7-25D80532C4CD}"/>
              </a:ext>
            </a:extLst>
          </p:cNvPr>
          <p:cNvSpPr txBox="1"/>
          <p:nvPr/>
        </p:nvSpPr>
        <p:spPr>
          <a:xfrm rot="3037704">
            <a:off x="4063198" y="4850477"/>
            <a:ext cx="13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Petabytes+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89B2A-8969-4387-A236-6A2EEAF7DBA3}"/>
              </a:ext>
            </a:extLst>
          </p:cNvPr>
          <p:cNvSpPr txBox="1"/>
          <p:nvPr/>
        </p:nvSpPr>
        <p:spPr>
          <a:xfrm>
            <a:off x="7535334" y="2634151"/>
            <a:ext cx="3305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traditional </a:t>
            </a:r>
          </a:p>
          <a:p>
            <a:r>
              <a:rPr lang="en-US" sz="4000" dirty="0"/>
              <a:t>       ETL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F74F0-D974-477A-9CF2-B0C520DF0E4E}"/>
              </a:ext>
            </a:extLst>
          </p:cNvPr>
          <p:cNvSpPr txBox="1"/>
          <p:nvPr/>
        </p:nvSpPr>
        <p:spPr>
          <a:xfrm rot="1881963">
            <a:off x="7166418" y="1751521"/>
            <a:ext cx="223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90D33-4714-4BCB-8A96-C047A736BF7A}"/>
              </a:ext>
            </a:extLst>
          </p:cNvPr>
          <p:cNvSpPr txBox="1"/>
          <p:nvPr/>
        </p:nvSpPr>
        <p:spPr>
          <a:xfrm rot="19583490">
            <a:off x="7229415" y="4277096"/>
            <a:ext cx="1275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5F41-E29A-4F5A-8601-EF643639840B}"/>
              </a:ext>
            </a:extLst>
          </p:cNvPr>
          <p:cNvSpPr txBox="1"/>
          <p:nvPr/>
        </p:nvSpPr>
        <p:spPr>
          <a:xfrm rot="20451313">
            <a:off x="8695816" y="4371809"/>
            <a:ext cx="143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gigabytes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EFE2A-1F87-428B-BCDE-ACC330214552}"/>
              </a:ext>
            </a:extLst>
          </p:cNvPr>
          <p:cNvSpPr txBox="1"/>
          <p:nvPr/>
        </p:nvSpPr>
        <p:spPr>
          <a:xfrm>
            <a:off x="4996893" y="3081493"/>
            <a:ext cx="2365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structured data</a:t>
            </a:r>
          </a:p>
          <a:p>
            <a:r>
              <a:rPr lang="en-US" sz="2000" dirty="0"/>
              <a:t>semi-structured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00989-0E0A-4485-B74D-C36274B5515B}"/>
              </a:ext>
            </a:extLst>
          </p:cNvPr>
          <p:cNvSpPr txBox="1"/>
          <p:nvPr/>
        </p:nvSpPr>
        <p:spPr>
          <a:xfrm>
            <a:off x="5259168" y="2037301"/>
            <a:ext cx="1673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near real-time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AF42C-7026-40A6-B01A-B5D5077AE29A}"/>
              </a:ext>
            </a:extLst>
          </p:cNvPr>
          <p:cNvSpPr txBox="1"/>
          <p:nvPr/>
        </p:nvSpPr>
        <p:spPr>
          <a:xfrm>
            <a:off x="5501128" y="4429906"/>
            <a:ext cx="118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terabytes</a:t>
            </a:r>
          </a:p>
        </p:txBody>
      </p:sp>
    </p:spTree>
    <p:extLst>
      <p:ext uri="{BB962C8B-B14F-4D97-AF65-F5344CB8AC3E}">
        <p14:creationId xmlns:p14="http://schemas.microsoft.com/office/powerpoint/2010/main" val="249391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Grigoris Moumtzis</dc:creator>
  <cp:lastModifiedBy>Grigoris Moumtzis</cp:lastModifiedBy>
  <cp:revision>4</cp:revision>
  <dcterms:created xsi:type="dcterms:W3CDTF">2019-02-09T11:11:33Z</dcterms:created>
  <dcterms:modified xsi:type="dcterms:W3CDTF">2019-02-10T16:56:36Z</dcterms:modified>
</cp:coreProperties>
</file>