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16e9acd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16e9acd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16e9acd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16e9acd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16e9acd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16e9acd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16e9ac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16e9ac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16e9ac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16e9ac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196d60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196d60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598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Smith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90475" y="136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game from an overhead perspective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Escape from the 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Spooky, cartoony aesthetic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6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Procedurally generated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items/weapons that the player can utilize to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powerful enemy that randomly attacks the player and changes depending on the player’s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 must be procedurally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make sure the player can complete the game (no unwinnable scenarios)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50" y="1399513"/>
            <a:ext cx="1257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575" y="1699550"/>
            <a:ext cx="19050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950" y="3475400"/>
            <a:ext cx="2393874" cy="5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300" y="3184937"/>
            <a:ext cx="2200250" cy="11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352675"/>
            <a:ext cx="2663850" cy="13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4399" y="3152570"/>
            <a:ext cx="1257300" cy="125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list of to-dos ordered by priority. Gameplay first, aesthetics and story last.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Development Schedule</a:t>
            </a:r>
            <a:endParaRPr sz="2400"/>
          </a:p>
        </p:txBody>
      </p:sp>
      <p:sp>
        <p:nvSpPr>
          <p:cNvPr id="96" name="Google Shape;96;p18"/>
          <p:cNvSpPr txBox="1"/>
          <p:nvPr/>
        </p:nvSpPr>
        <p:spPr>
          <a:xfrm>
            <a:off x="311725" y="2738050"/>
            <a:ext cx="85206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February: Research and early development (build basic gameplay system with basic assets and start creating rooms for levels).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March: Finish building rooms and begin developing procedural generation code. Further develop gameplay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April: Finish implementing the procedurally generated levels. Work on improvements to the general gameplay. Implement story and higher quality assets (if there is time).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862250"/>
            <a:ext cx="85206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