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d16e9acd7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d16e9acd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d16e9acd7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d16e9acd7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2cb94a1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2cb94a1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2cb94a11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2cb94a11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2cb94a11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2cb94a11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d196d60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d196d60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598 Project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Update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 Smith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Overview/Recap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90475" y="1360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2D game from an overhead perspective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Procedurally generated levels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Spooky, cartoony aesthetic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 Tasks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311700" y="1389275"/>
            <a:ext cx="8520600" cy="16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Basic Player 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Basic Enemy 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Tilemap rendering and collision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Procedural level generation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311700" y="1381900"/>
            <a:ext cx="8520600" cy="11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more rooms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 more enemy types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 a PowerUps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Win Screen, Pause Screen, Start Screen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419675" y="3317875"/>
            <a:ext cx="8520600" cy="11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Boss that pursues the player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Sound FX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00" y="344825"/>
            <a:ext cx="8839199" cy="3523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311700" y="1862250"/>
            <a:ext cx="8520600" cy="14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Questions?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