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2f8805c87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2f8805c87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2f8805c8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2f8805c8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d196d60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d196d60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d16e9acd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d16e9acd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f8805c87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2f8805c87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d16e9acd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d16e9acd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d16e9acd7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d16e9acd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2f8805c8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2f8805c8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2f8805c87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2f8805c8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2f8805c87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2f8805c8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2f8805c87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2f8805c87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with Procedurally Generated Levels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r>
              <a:rPr lang="en"/>
              <a:t>Tyler Smith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350" y="4001740"/>
            <a:ext cx="669075" cy="66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5108" y="3309400"/>
            <a:ext cx="914717" cy="136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0450" y="1257290"/>
            <a:ext cx="669075" cy="6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Procedural Generation Implementation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786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182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Demo</a:t>
            </a:r>
            <a:endParaRPr sz="6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1862250"/>
            <a:ext cx="8520600" cy="14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190475" y="1360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2D game from an overhead perspective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Escape from the cultist ghosts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Spooky, cartoony aesthetic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Level(s) are </a:t>
            </a:r>
            <a:r>
              <a:rPr lang="en"/>
              <a:t>procedurally generated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Procedural Generation for Video Game Levels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Levels created by an algorithm rather than being hand crafted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Adds replay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The Binding of Isaac</a:t>
            </a:r>
            <a:r>
              <a:rPr lang="en"/>
              <a:t> and </a:t>
            </a:r>
            <a:r>
              <a:rPr i="1" lang="en"/>
              <a:t>Darkest Dungeon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950" y="1482213"/>
            <a:ext cx="12573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3000" y="3580588"/>
            <a:ext cx="2393874" cy="53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252662"/>
            <a:ext cx="2200250" cy="11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0187" y="1482225"/>
            <a:ext cx="2663850" cy="133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54299" y="1472707"/>
            <a:ext cx="1257300" cy="12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58587" y="3105399"/>
            <a:ext cx="1487075" cy="14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6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Process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14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a list of to-dos ordered by priority. Gameplay first, aesthetics and story last.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Development Schedule</a:t>
            </a:r>
            <a:endParaRPr sz="2400"/>
          </a:p>
        </p:txBody>
      </p:sp>
      <p:sp>
        <p:nvSpPr>
          <p:cNvPr id="93" name="Google Shape;93;p17"/>
          <p:cNvSpPr txBox="1"/>
          <p:nvPr/>
        </p:nvSpPr>
        <p:spPr>
          <a:xfrm>
            <a:off x="311725" y="2738050"/>
            <a:ext cx="8520600" cy="20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February: Research and early development (build basic gameplay system with basic assets and start creating rooms for levels).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March: Finish building rooms and begin developing procedural generation code. Further develop gameplay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April: Finish implementing the procedurally generated levels. Work on improvements to the general gameplay. Implement story and higher quality assets (if there is time).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7788"/>
            <a:ext cx="8839201" cy="2387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Procedural Generation Implementation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786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Procedural Generation Implementation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786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Procedural Generation Implementation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786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