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8374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f8805c87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f8805c87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f8805c8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f8805c8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f8805c87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f8805c87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196d60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196d60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16e9acd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16e9acd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f8805c87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f8805c87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16e9acd7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16e9acd7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16e9acd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16e9acd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f8805c8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f8805c8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f8805c8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f8805c8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f8805c8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f8805c8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f8805c87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f8805c87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with Procedurally Generated Levels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Tyler Smith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350" y="4001740"/>
            <a:ext cx="669075" cy="6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108" y="3309400"/>
            <a:ext cx="914717" cy="13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450" y="1257290"/>
            <a:ext cx="669075" cy="6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Generation Implementation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8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182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Rework general gameplay to feel better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More enemy types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More tiles, multiple levels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Controller support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Enemy that pursues player and adapts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3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1862250"/>
            <a:ext cx="8520600" cy="14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90475" y="1360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game from an overhead perspective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Escape from the cultist ghosts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Spooky, cartoony aesthetic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Level(s) are procedurally generated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Generation for Video Game Levels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Levels created by an algorithm rather than being hand crafted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replay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The Binding of Isaac</a:t>
            </a:r>
            <a:r>
              <a:rPr lang="en"/>
              <a:t> and </a:t>
            </a:r>
            <a:r>
              <a:rPr lang="en" i="1"/>
              <a:t>Darkest Dungeon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50" y="1482213"/>
            <a:ext cx="12573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000" y="3580588"/>
            <a:ext cx="2393874" cy="5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52662"/>
            <a:ext cx="2200250" cy="11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0187" y="1482225"/>
            <a:ext cx="2663850" cy="13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4299" y="1472707"/>
            <a:ext cx="1257300" cy="12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8587" y="3105399"/>
            <a:ext cx="1487075" cy="14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64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list of to-dos ordered by priority. Gameplay first, aesthetics and story last.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Development Schedule</a:t>
            </a:r>
            <a:endParaRPr sz="2400"/>
          </a:p>
        </p:txBody>
      </p:sp>
      <p:sp>
        <p:nvSpPr>
          <p:cNvPr id="93" name="Google Shape;93;p17"/>
          <p:cNvSpPr txBox="1"/>
          <p:nvPr/>
        </p:nvSpPr>
        <p:spPr>
          <a:xfrm>
            <a:off x="311725" y="2738050"/>
            <a:ext cx="8520600" cy="20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February: Research and early development (build basic gameplay system with basic assets and start creating rooms for levels).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March: Finish building rooms and begin developing procedural generation code. Further develop gameplay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April: Finish implementing the procedurally generated levels. Work on improvements to the general gameplay. Implement story and higher quality assets (if there is time).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7788"/>
            <a:ext cx="8839201" cy="238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Generation Implementation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8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Generation Implementation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8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Generation Implementation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8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Proxima Nova</vt:lpstr>
      <vt:lpstr>Spearmint</vt:lpstr>
      <vt:lpstr>Game with Procedurally Generated Levels</vt:lpstr>
      <vt:lpstr>Overview</vt:lpstr>
      <vt:lpstr>Procedural Generation for Video Game Levels</vt:lpstr>
      <vt:lpstr>Tools</vt:lpstr>
      <vt:lpstr>Development Process</vt:lpstr>
      <vt:lpstr>Class Diagram</vt:lpstr>
      <vt:lpstr>Procedural Generation Implementation</vt:lpstr>
      <vt:lpstr>Procedural Generation Implementation</vt:lpstr>
      <vt:lpstr>Procedural Generation Implementation</vt:lpstr>
      <vt:lpstr>Procedural Generation Implementation</vt:lpstr>
      <vt:lpstr>Demo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with Procedurally Generated Levels</dc:title>
  <cp:lastModifiedBy>Tyler</cp:lastModifiedBy>
  <cp:revision>2</cp:revision>
  <dcterms:modified xsi:type="dcterms:W3CDTF">2020-05-11T16:52:32Z</dcterms:modified>
</cp:coreProperties>
</file>