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Launch Page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Pinned! Mobile App Design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Cody Mattern, Anna Shea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Kyle Giacomini, Tyler Albee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(Backend)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47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Learning Node.JS. Should of used python instead.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Understanding AWS security groups was a difficult task. Couldn’t access database for a while.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Lambda lacks a lot of functionality in terms of other AWS services.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AWS CloudWatch(logs) is very difficult to navigate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Since we were using the free tier within AWS, Lambda functions </a:t>
            </a:r>
            <a:r>
              <a:rPr lang="en" sz="1800">
                <a:solidFill>
                  <a:schemeClr val="accent5"/>
                </a:solidFill>
              </a:rPr>
              <a:t>constantly</a:t>
            </a:r>
            <a:r>
              <a:rPr lang="en" sz="1800">
                <a:solidFill>
                  <a:schemeClr val="accent5"/>
                </a:solidFill>
              </a:rPr>
              <a:t> timed out.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This caused issues on app, that still havn’t been fixed.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functionality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47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Working login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Login </a:t>
            </a:r>
            <a:r>
              <a:rPr lang="en">
                <a:solidFill>
                  <a:schemeClr val="accent5"/>
                </a:solidFill>
              </a:rPr>
              <a:t>succesfully</a:t>
            </a:r>
            <a:r>
              <a:rPr lang="en">
                <a:solidFill>
                  <a:schemeClr val="accent5"/>
                </a:solidFill>
              </a:rPr>
              <a:t> can query database and verify login credentials</a:t>
            </a:r>
          </a:p>
          <a:p>
            <a:pPr indent="-228600" lvl="0" marL="4572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Working User Creation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Account creation page and user confirmation(confirmation code sent to email)</a:t>
            </a:r>
          </a:p>
          <a:p>
            <a:pPr indent="-228600" lvl="0" marL="4572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Working map Display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Map is being generated via MapKit(iOS) and </a:t>
            </a:r>
            <a:r>
              <a:rPr lang="en">
                <a:solidFill>
                  <a:schemeClr val="accent5"/>
                </a:solidFill>
              </a:rPr>
              <a:t>Google Maps</a:t>
            </a:r>
            <a:r>
              <a:rPr lang="en">
                <a:solidFill>
                  <a:schemeClr val="accent5"/>
                </a:solidFill>
              </a:rPr>
              <a:t>(Android)		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View is rendered based on location on phone/emulator</a:t>
            </a:r>
          </a:p>
          <a:p>
            <a:pPr indent="-228600" lvl="0" marL="4572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Working pin dropping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Long Press Gesture captures event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Opens simple pin details page to create Pin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09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Xamarin iOS Storyboarding: LaunchScreen.Storyboard</a:t>
            </a:r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Upon loading, the center design will rotate and “unlock”, revealing either the Login Page (if isAuthenticated is false) or the Home Page (if isAuthenticated is true).</a:t>
            </a:r>
          </a:p>
        </p:txBody>
      </p:sp>
      <p:pic>
        <p:nvPicPr>
          <p:cNvPr descr="pinnedLaunchScreen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0300"/>
            <a:ext cx="4520700" cy="4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97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Main.storyboard: isAuthenticated flag set to false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nnedLogin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670099"/>
            <a:ext cx="4520700" cy="4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113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Main.storyboard: isAuthenticated flag is true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pHome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6662"/>
            <a:ext cx="4520700" cy="452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Main.storyboard: Upon clicking DropPin button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66025"/>
            <a:ext cx="7879500" cy="39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Trello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Project Tracker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Was mainly used to visualize and grant a </a:t>
            </a:r>
            <a:r>
              <a:rPr lang="en" sz="1000">
                <a:solidFill>
                  <a:schemeClr val="accent5"/>
                </a:solidFill>
              </a:rPr>
              <a:t>universal</a:t>
            </a:r>
            <a:r>
              <a:rPr lang="en" sz="1000">
                <a:solidFill>
                  <a:schemeClr val="accent5"/>
                </a:solidFill>
              </a:rPr>
              <a:t> understanding of tasks to be done and in what order.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Visual Studio/Xamarin Studio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IDE 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Served in </a:t>
            </a:r>
            <a:r>
              <a:rPr lang="en" sz="1000">
                <a:solidFill>
                  <a:schemeClr val="accent5"/>
                </a:solidFill>
              </a:rPr>
              <a:t>development</a:t>
            </a:r>
            <a:r>
              <a:rPr lang="en" sz="1000">
                <a:solidFill>
                  <a:schemeClr val="accent5"/>
                </a:solidFill>
              </a:rPr>
              <a:t>, testing GUI and </a:t>
            </a:r>
            <a:r>
              <a:rPr lang="en" sz="1000">
                <a:solidFill>
                  <a:schemeClr val="accent5"/>
                </a:solidFill>
              </a:rPr>
              <a:t>front end</a:t>
            </a:r>
            <a:r>
              <a:rPr lang="en" sz="1000">
                <a:solidFill>
                  <a:schemeClr val="accent5"/>
                </a:solidFill>
              </a:rPr>
              <a:t> integration(via emulation), and deployment.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Complexity of software did cause various issues.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Xamarin integration in VS 15 caused slow downs due to xamarin only partially working (VS 17 launched in the middle of the semester).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OSX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Required for IOS emulation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Only problem this caused was </a:t>
            </a:r>
            <a:r>
              <a:rPr lang="en" sz="1000">
                <a:solidFill>
                  <a:schemeClr val="accent5"/>
                </a:solidFill>
              </a:rPr>
              <a:t>financial</a:t>
            </a:r>
            <a:r>
              <a:rPr lang="en" sz="1000">
                <a:solidFill>
                  <a:schemeClr val="accent5"/>
                </a:solidFill>
              </a:rPr>
              <a:t> barrier to entry, otherwise we had better luck building for IOS than android.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Github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VCS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Did not cause any major problems throughout project.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MySQL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Database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Much like github, it worked as intended.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Doxygen</a:t>
            </a:r>
          </a:p>
          <a:p>
            <a:pPr indent="-292100" lvl="1" marL="91440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Auto-documentation utility</a:t>
            </a:r>
          </a:p>
        </p:txBody>
      </p:sp>
      <p:sp>
        <p:nvSpPr>
          <p:cNvPr id="90" name="Shape 90"/>
          <p:cNvSpPr/>
          <p:nvPr/>
        </p:nvSpPr>
        <p:spPr>
          <a:xfrm>
            <a:off x="1287150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84425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874450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171725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469000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243350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540625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837900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135175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341612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638887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936162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33437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530712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388287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685562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982837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280112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2577387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496837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794112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091387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388662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685937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766275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063550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881700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178975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476250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432450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Methodologies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47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Agile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Focused on building and integrating single functionality at a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Pair Programmed when possible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Due to the widely </a:t>
            </a:r>
            <a:r>
              <a:rPr lang="en" sz="1800">
                <a:solidFill>
                  <a:schemeClr val="accent5"/>
                </a:solidFill>
              </a:rPr>
              <a:t>varied experience throughout the group more experienced group members aided the less experienced members with programming were possible.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Found ourselves with few opportunities to do this due to busy schedules all around.</a:t>
            </a:r>
          </a:p>
        </p:txBody>
      </p:sp>
      <p:sp>
        <p:nvSpPr>
          <p:cNvPr id="126" name="Shape 126"/>
          <p:cNvSpPr/>
          <p:nvPr/>
        </p:nvSpPr>
        <p:spPr>
          <a:xfrm>
            <a:off x="1448600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745875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043150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340425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213175" y="25939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510450" y="25939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807725" y="25939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637700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105000" y="25939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402275" y="25939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(IOS Frontend)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47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Xamarin documentation was confusing towards cross platform projects.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Struggled to get Native Storyboard to run </a:t>
            </a:r>
            <a:r>
              <a:rPr lang="en" sz="1800">
                <a:solidFill>
                  <a:schemeClr val="accent5"/>
                </a:solidFill>
              </a:rPr>
              <a:t>initially</a:t>
            </a:r>
            <a:r>
              <a:rPr lang="en" sz="1800">
                <a:solidFill>
                  <a:schemeClr val="accent5"/>
                </a:solidFill>
              </a:rPr>
              <a:t>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When confronted with Exception </a:t>
            </a:r>
            <a:r>
              <a:rPr lang="en" sz="1800">
                <a:solidFill>
                  <a:schemeClr val="accent5"/>
                </a:solidFill>
              </a:rPr>
              <a:t>errors</a:t>
            </a:r>
            <a:r>
              <a:rPr lang="en" sz="1800">
                <a:solidFill>
                  <a:schemeClr val="accent5"/>
                </a:solidFill>
              </a:rPr>
              <a:t>, within iOS simulator. The editor lacked information on where the error </a:t>
            </a:r>
            <a:r>
              <a:rPr lang="en" sz="1800">
                <a:solidFill>
                  <a:schemeClr val="accent5"/>
                </a:solidFill>
              </a:rPr>
              <a:t>occurred</a:t>
            </a:r>
            <a:r>
              <a:rPr lang="en" sz="1800">
                <a:solidFill>
                  <a:schemeClr val="accent5"/>
                </a:solidFill>
              </a:rPr>
              <a:t>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While Xamarin is doing a great job giving people the ability to work on iOS project through their windows desktop, the mac </a:t>
            </a:r>
            <a:r>
              <a:rPr lang="en" sz="1800">
                <a:solidFill>
                  <a:schemeClr val="accent5"/>
                </a:solidFill>
              </a:rPr>
              <a:t>connector</a:t>
            </a:r>
            <a:r>
              <a:rPr lang="en" sz="1800">
                <a:solidFill>
                  <a:schemeClr val="accent5"/>
                </a:solidFill>
              </a:rPr>
              <a:t> was buggy.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Overall we lost a lot of time and even code, to Xamarin/Visual Studio issues. We had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(Android Frontend)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47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Faulty </a:t>
            </a:r>
            <a:r>
              <a:rPr lang="en">
                <a:solidFill>
                  <a:schemeClr val="accent5"/>
                </a:solidFill>
              </a:rPr>
              <a:t>dependencies</a:t>
            </a:r>
            <a:r>
              <a:rPr lang="en">
                <a:solidFill>
                  <a:schemeClr val="accent5"/>
                </a:solidFill>
              </a:rPr>
              <a:t> / failing to </a:t>
            </a:r>
            <a:r>
              <a:rPr lang="en">
                <a:solidFill>
                  <a:schemeClr val="accent5"/>
                </a:solidFill>
              </a:rPr>
              <a:t>acquire</a:t>
            </a:r>
            <a:r>
              <a:rPr lang="en">
                <a:solidFill>
                  <a:schemeClr val="accent5"/>
                </a:solidFill>
              </a:rPr>
              <a:t> through IDE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After no solution in IDE could be found ended up </a:t>
            </a:r>
            <a:r>
              <a:rPr lang="en">
                <a:solidFill>
                  <a:schemeClr val="accent5"/>
                </a:solidFill>
              </a:rPr>
              <a:t>reacquired</a:t>
            </a:r>
            <a:r>
              <a:rPr lang="en">
                <a:solidFill>
                  <a:schemeClr val="accent5"/>
                </a:solidFill>
              </a:rPr>
              <a:t> missing build </a:t>
            </a:r>
            <a:r>
              <a:rPr lang="en">
                <a:solidFill>
                  <a:schemeClr val="accent5"/>
                </a:solidFill>
              </a:rPr>
              <a:t>dependencies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manually.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Visual Studio 2015 integration was faulty and only partially working </a:t>
            </a:r>
            <a:r>
              <a:rPr lang="en">
                <a:solidFill>
                  <a:schemeClr val="accent5"/>
                </a:solidFill>
              </a:rPr>
              <a:t>(2017 Launched recently)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This caused major slow downs as android frontend had to be written manually.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We did end up adopting VS 2017 which worked as intended (notably the designer mode), however we had lost a lot of time to 2015.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400">
                <a:solidFill>
                  <a:schemeClr val="accent5"/>
                </a:solidFill>
              </a:rPr>
              <a:t>Integration of Google Maps API was tricky</a:t>
            </a:r>
          </a:p>
          <a:p>
            <a:pPr indent="-228600" lvl="1" marL="914400" rtl="0">
              <a:spcBef>
                <a:spcPts val="0"/>
              </a:spcBef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Resolved via study of how Google API use and registration 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