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 SemiBold"/>
      <p:regular r:id="rId14"/>
      <p:bold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verage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SemiBold-bold.fntdata"/><Relationship Id="rId14" Type="http://schemas.openxmlformats.org/officeDocument/2006/relationships/font" Target="fonts/OswaldSemiBold-regular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ef1751647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ef1751647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f6ffa91c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f6ffa91c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https://stanfordmlgroup.github.io/competitions/</a:t>
            </a:r>
            <a:r>
              <a:rPr b="1" lang="en" sz="12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mura</a:t>
            </a:r>
            <a:r>
              <a:rPr b="1" lang="en" sz="12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 b="1" sz="12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f6ffa91c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f6ffa91c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f6ffa91c6_7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f6ffa91c6_7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ef175164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ef175164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ef1751647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ef1751647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ef17516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ef17516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tuGkIleDGmKrHPI6TNpGsw0xg_lfN6bF/view" TargetMode="External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731925"/>
            <a:ext cx="7801500" cy="110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333333"/>
                </a:solidFill>
                <a:highlight>
                  <a:srgbClr val="FFFFFF"/>
                </a:highlight>
                <a:latin typeface="Oswald SemiBold"/>
                <a:ea typeface="Oswald SemiBold"/>
                <a:cs typeface="Oswald SemiBold"/>
                <a:sym typeface="Oswald SemiBold"/>
              </a:rPr>
              <a:t>Musculoskeletal radiology</a:t>
            </a:r>
            <a:endParaRPr sz="50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462" y="1939350"/>
            <a:ext cx="6623075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QUICK </a:t>
            </a:r>
            <a:r>
              <a:rPr lang="en" sz="3200"/>
              <a:t>SUMMARY</a:t>
            </a:r>
            <a:r>
              <a:rPr lang="en" sz="3200"/>
              <a:t> OF OUR WORK </a:t>
            </a:r>
            <a:endParaRPr sz="32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81900" y="1413725"/>
            <a:ext cx="3999900" cy="26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Used a convolutional neural network to detect and localize.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Predicts the probability of abnormality.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USED: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Machine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 Learning 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Python 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Tableau 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Flask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Pandas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Keras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00" y="54000"/>
            <a:ext cx="1453800" cy="145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1975" y="54000"/>
            <a:ext cx="1453800" cy="145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OUR SOURCE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161825" y="1138875"/>
            <a:ext cx="475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Stanford dataset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 of x-rays 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Studies were manually labeled 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by radiologists 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as either normal or abnormal.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000" y="1128963"/>
            <a:ext cx="3883825" cy="32315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161825" y="4471725"/>
            <a:ext cx="881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</a:t>
            </a:r>
            <a:r>
              <a:rPr b="1" lang="en" sz="12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https://stanfordmlgroup.github.io/competitions/mura/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AUTOMATED ABNORMALITY LOCALIZATION?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235425" y="1209075"/>
            <a:ext cx="4280700" cy="3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Allows the most injured patients to receive quicker diagnosis and treatment.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For the examinations who identified as normal can be properly triaged as lower priority on a worklist.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2400" y="1265525"/>
            <a:ext cx="4246799" cy="353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IDEA  </a:t>
            </a:r>
            <a:endParaRPr/>
          </a:p>
        </p:txBody>
      </p:sp>
      <p:pic>
        <p:nvPicPr>
          <p:cNvPr id="90" name="Google Shape;90;p17" title="5d5c3c04-1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1925" y="1097175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235325" y="1207425"/>
            <a:ext cx="2166600" cy="32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Facilitates x-ray screening</a:t>
            </a:r>
            <a:endParaRPr sz="20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Diminish human error</a:t>
            </a:r>
            <a:endParaRPr sz="20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Gives ability to diminish cost  </a:t>
            </a:r>
            <a:endParaRPr sz="20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256050" y="20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SUMMARY</a:t>
            </a:r>
            <a:r>
              <a:rPr lang="en"/>
              <a:t> OF OVER ALL STUDIES 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638" y="845425"/>
            <a:ext cx="7457418" cy="4065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256050" y="20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PROBABILITY 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975" y="1777825"/>
            <a:ext cx="7697398" cy="223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180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STUDY ONE 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700" y="825375"/>
            <a:ext cx="5808600" cy="408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