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73" r:id="rId3"/>
    <p:sldId id="284" r:id="rId4"/>
    <p:sldId id="285" r:id="rId5"/>
    <p:sldId id="282" r:id="rId6"/>
    <p:sldId id="290" r:id="rId7"/>
    <p:sldId id="291" r:id="rId8"/>
    <p:sldId id="283" r:id="rId9"/>
    <p:sldId id="286" r:id="rId10"/>
    <p:sldId id="287" r:id="rId11"/>
    <p:sldId id="28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45" d="100"/>
          <a:sy n="45" d="100"/>
        </p:scale>
        <p:origin x="86" y="979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7/31/2016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7/31/2016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 title="Slide Design Pictur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7/31/2016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7/31/2016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7/31/2016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7/31/2016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7/31/2016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7/31/2016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7/31/2016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7/31/2016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7/31/2016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7/31/2016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7/31/2016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7/31/2016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7/31/2016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100000"/>
        <a:buFont typeface="Arial" pitchFamily="34" charset="0"/>
        <a:buChar char="▪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00000"/>
        <a:buFont typeface="Arial" pitchFamily="34" charset="0"/>
        <a:buChar char="▪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8120" y="140343"/>
            <a:ext cx="9509760" cy="1233424"/>
          </a:xfrm>
        </p:spPr>
        <p:txBody>
          <a:bodyPr>
            <a:normAutofit/>
          </a:bodyPr>
          <a:lstStyle/>
          <a:p>
            <a:r>
              <a:rPr lang="en-US" sz="6600" dirty="0" smtClean="0"/>
              <a:t>Problem</a:t>
            </a:r>
            <a:endParaRPr lang="en-US" sz="66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36270" y="1514110"/>
            <a:ext cx="9509760" cy="590016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New Zealand has a large number of trails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Most are not used due to lack of awareness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 People tend to focus on more popular trails and forget about those near them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949" y="0"/>
            <a:ext cx="2657051" cy="12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95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8120" y="140343"/>
            <a:ext cx="9509760" cy="1233424"/>
          </a:xfrm>
        </p:spPr>
        <p:txBody>
          <a:bodyPr>
            <a:normAutofit/>
          </a:bodyPr>
          <a:lstStyle/>
          <a:p>
            <a:r>
              <a:rPr lang="en-US" sz="6600" dirty="0" smtClean="0"/>
              <a:t>Wild Trails 2.0</a:t>
            </a:r>
            <a:endParaRPr lang="en-US" sz="66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36270" y="1514110"/>
            <a:ext cx="9509760" cy="590016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In future versions we would like to incorporate additional data by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Providing additional feedback on the native flora/fauna on those trails that would further assist DOC.</a:t>
            </a:r>
            <a:endParaRPr lang="en-US" sz="26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949" y="0"/>
            <a:ext cx="2657051" cy="12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0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8120" y="140343"/>
            <a:ext cx="9509760" cy="1233424"/>
          </a:xfrm>
        </p:spPr>
        <p:txBody>
          <a:bodyPr>
            <a:normAutofit/>
          </a:bodyPr>
          <a:lstStyle/>
          <a:p>
            <a:r>
              <a:rPr lang="en-US" sz="6600" dirty="0" smtClean="0"/>
              <a:t>Problem</a:t>
            </a:r>
            <a:endParaRPr lang="en-US" sz="66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36270" y="1514110"/>
            <a:ext cx="9509760" cy="590016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The department of conservation has good information on trails.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But it is not useful to find trails nearest to your current location.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949" y="0"/>
            <a:ext cx="2657051" cy="12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1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8120" y="140343"/>
            <a:ext cx="9509760" cy="1233424"/>
          </a:xfrm>
        </p:spPr>
        <p:txBody>
          <a:bodyPr>
            <a:normAutofit/>
          </a:bodyPr>
          <a:lstStyle/>
          <a:p>
            <a:r>
              <a:rPr lang="en-US" sz="6600" dirty="0" smtClean="0"/>
              <a:t>Problem</a:t>
            </a:r>
            <a:endParaRPr lang="en-US" sz="66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36270" y="1514110"/>
            <a:ext cx="9509760" cy="590016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Users want to find trails that’s closest to them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They want to do this quickly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And especially without having to do a great amount of research.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949" y="0"/>
            <a:ext cx="2657051" cy="12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56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8120" y="140343"/>
            <a:ext cx="9509760" cy="1233424"/>
          </a:xfrm>
        </p:spPr>
        <p:txBody>
          <a:bodyPr>
            <a:normAutofit/>
          </a:bodyPr>
          <a:lstStyle/>
          <a:p>
            <a:r>
              <a:rPr lang="en-US" sz="6600" dirty="0"/>
              <a:t>Solution</a:t>
            </a:r>
            <a:endParaRPr lang="en-US" sz="66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36270" y="1514110"/>
            <a:ext cx="9509760" cy="590016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Use the </a:t>
            </a:r>
            <a:r>
              <a:rPr lang="en-US" sz="2800" dirty="0">
                <a:solidFill>
                  <a:schemeClr val="tx1"/>
                </a:solidFill>
              </a:rPr>
              <a:t>data available from the department of </a:t>
            </a:r>
            <a:r>
              <a:rPr lang="en-US" sz="2800" dirty="0" smtClean="0">
                <a:solidFill>
                  <a:schemeClr val="tx1"/>
                </a:solidFill>
              </a:rPr>
              <a:t>conservation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Assist </a:t>
            </a:r>
            <a:r>
              <a:rPr lang="en-US" sz="2800" dirty="0">
                <a:solidFill>
                  <a:schemeClr val="tx1"/>
                </a:solidFill>
              </a:rPr>
              <a:t>users in finding trails that are </a:t>
            </a:r>
            <a:r>
              <a:rPr lang="en-US" sz="2800" dirty="0" smtClean="0">
                <a:solidFill>
                  <a:schemeClr val="tx1"/>
                </a:solidFill>
              </a:rPr>
              <a:t>nearby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Find trails that are nearby some location.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949" y="0"/>
            <a:ext cx="2657051" cy="12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8120" y="140343"/>
            <a:ext cx="9509760" cy="1233424"/>
          </a:xfrm>
        </p:spPr>
        <p:txBody>
          <a:bodyPr>
            <a:normAutofit/>
          </a:bodyPr>
          <a:lstStyle/>
          <a:p>
            <a:r>
              <a:rPr lang="en-US" sz="6600" dirty="0"/>
              <a:t>Solution</a:t>
            </a:r>
            <a:endParaRPr lang="en-US" sz="66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36270" y="1514110"/>
            <a:ext cx="9509760" cy="590016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Wild </a:t>
            </a:r>
            <a:r>
              <a:rPr lang="en-US" sz="2800" dirty="0">
                <a:solidFill>
                  <a:schemeClr val="tx1"/>
                </a:solidFill>
              </a:rPr>
              <a:t>Trails is an application that  is ge0-location based that allows you to find any trail nearest to you. 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949" y="0"/>
            <a:ext cx="2657051" cy="12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94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8120" y="140343"/>
            <a:ext cx="9509760" cy="1233424"/>
          </a:xfrm>
        </p:spPr>
        <p:txBody>
          <a:bodyPr>
            <a:normAutofit/>
          </a:bodyPr>
          <a:lstStyle/>
          <a:p>
            <a:r>
              <a:rPr lang="en-US" sz="6600" dirty="0"/>
              <a:t>Solution</a:t>
            </a:r>
            <a:endParaRPr lang="en-US" sz="66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36270" y="1514110"/>
            <a:ext cx="9509760" cy="590016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Upon </a:t>
            </a:r>
            <a:r>
              <a:rPr lang="en-US" sz="2800" dirty="0">
                <a:solidFill>
                  <a:schemeClr val="tx1"/>
                </a:solidFill>
              </a:rPr>
              <a:t>finding a suitable trail, check detailed information by being directed to the department of conservation site for that trail.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949" y="0"/>
            <a:ext cx="2657051" cy="12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2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8120" y="140343"/>
            <a:ext cx="9509760" cy="1233424"/>
          </a:xfrm>
        </p:spPr>
        <p:txBody>
          <a:bodyPr>
            <a:normAutofit/>
          </a:bodyPr>
          <a:lstStyle/>
          <a:p>
            <a:r>
              <a:rPr lang="en-US" sz="6600" dirty="0" smtClean="0"/>
              <a:t>Wild Trails 2.0</a:t>
            </a:r>
            <a:endParaRPr lang="en-US" sz="66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36270" y="1514110"/>
            <a:ext cx="9509760" cy="590016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In future versions we would like to incorporate additional data by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Social Media – take pictures and share them to promote these trails.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949" y="0"/>
            <a:ext cx="2657051" cy="12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11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8120" y="140343"/>
            <a:ext cx="9509760" cy="1233424"/>
          </a:xfrm>
        </p:spPr>
        <p:txBody>
          <a:bodyPr>
            <a:normAutofit/>
          </a:bodyPr>
          <a:lstStyle/>
          <a:p>
            <a:r>
              <a:rPr lang="en-US" sz="6600" dirty="0" smtClean="0"/>
              <a:t>Wild Trails 2.0</a:t>
            </a:r>
            <a:endParaRPr lang="en-US" sz="66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36270" y="1514110"/>
            <a:ext cx="9509760" cy="590016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In future versions we would like to incorporate additional data by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Provide feedback that is available to DOC to </a:t>
            </a:r>
            <a:r>
              <a:rPr lang="en-US" sz="2600" dirty="0">
                <a:solidFill>
                  <a:schemeClr val="tx1"/>
                </a:solidFill>
              </a:rPr>
              <a:t>use </a:t>
            </a:r>
            <a:r>
              <a:rPr lang="en-US" sz="2600" dirty="0" smtClean="0">
                <a:solidFill>
                  <a:schemeClr val="tx1"/>
                </a:solidFill>
              </a:rPr>
              <a:t>on </a:t>
            </a:r>
            <a:r>
              <a:rPr lang="en-US" sz="2600" dirty="0">
                <a:solidFill>
                  <a:schemeClr val="tx1"/>
                </a:solidFill>
              </a:rPr>
              <a:t>the trails that are used much less than others. </a:t>
            </a:r>
          </a:p>
          <a:p>
            <a:pPr lvl="2"/>
            <a:r>
              <a:rPr lang="en-US" sz="2200" dirty="0" smtClean="0">
                <a:solidFill>
                  <a:schemeClr val="tx1"/>
                </a:solidFill>
              </a:rPr>
              <a:t>E.g. State of those trails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949" y="0"/>
            <a:ext cx="2657051" cy="12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5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8120" y="140343"/>
            <a:ext cx="9509760" cy="1233424"/>
          </a:xfrm>
        </p:spPr>
        <p:txBody>
          <a:bodyPr>
            <a:normAutofit/>
          </a:bodyPr>
          <a:lstStyle/>
          <a:p>
            <a:r>
              <a:rPr lang="en-US" sz="6600" dirty="0" smtClean="0"/>
              <a:t>Wild Trails 2.0</a:t>
            </a:r>
            <a:endParaRPr lang="en-US" sz="66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36270" y="1514110"/>
            <a:ext cx="9509760" cy="590016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In future versions we would like to incorporate additional data by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Adding a fitness aspect to the application that would be assisted by the data from the ministry of health data.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949" y="0"/>
            <a:ext cx="2657051" cy="12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29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Blue 16x9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4D8109F-05D6-4A26-8F7E-3EF448E618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banded nature presentation with mountain sunrise photo  (widescreen)</Template>
  <TotalTime>183</TotalTime>
  <Words>288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Euphemia</vt:lpstr>
      <vt:lpstr>Banded Design Blue 16x9</vt:lpstr>
      <vt:lpstr>Problem</vt:lpstr>
      <vt:lpstr>Problem</vt:lpstr>
      <vt:lpstr>Problem</vt:lpstr>
      <vt:lpstr>Solution</vt:lpstr>
      <vt:lpstr>Solution</vt:lpstr>
      <vt:lpstr>Solution</vt:lpstr>
      <vt:lpstr>Wild Trails 2.0</vt:lpstr>
      <vt:lpstr>Wild Trails 2.0</vt:lpstr>
      <vt:lpstr>Wild Trails 2.0</vt:lpstr>
      <vt:lpstr>Wild Trails 2.0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Nair</dc:creator>
  <cp:keywords/>
  <cp:lastModifiedBy>Aditya Nair</cp:lastModifiedBy>
  <cp:revision>12</cp:revision>
  <dcterms:created xsi:type="dcterms:W3CDTF">2016-07-30T21:06:51Z</dcterms:created>
  <dcterms:modified xsi:type="dcterms:W3CDTF">2016-07-31T00:10:04Z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TC028952539991</vt:lpwstr>
  </property>
</Properties>
</file>