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Arv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Arvo-bold.fntdata"/><Relationship Id="rId10" Type="http://schemas.openxmlformats.org/officeDocument/2006/relationships/slide" Target="slides/slide6.xml"/><Relationship Id="rId21" Type="http://schemas.openxmlformats.org/officeDocument/2006/relationships/font" Target="fonts/Arvo-regular.fntdata"/><Relationship Id="rId13" Type="http://schemas.openxmlformats.org/officeDocument/2006/relationships/font" Target="fonts/Roboto-regular.fntdata"/><Relationship Id="rId24" Type="http://schemas.openxmlformats.org/officeDocument/2006/relationships/font" Target="fonts/Arvo-boldItalic.fntdata"/><Relationship Id="rId12" Type="http://schemas.openxmlformats.org/officeDocument/2006/relationships/slide" Target="slides/slide8.xml"/><Relationship Id="rId23" Type="http://schemas.openxmlformats.org/officeDocument/2006/relationships/font" Target="fonts/Arv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 name="Shape 8"/>
        <p:cNvGrpSpPr/>
        <p:nvPr/>
      </p:nvGrpSpPr>
      <p:grpSpPr>
        <a:xfrm>
          <a:off x="0" y="0"/>
          <a:ext cx="0" cy="0"/>
          <a:chOff x="0" y="0"/>
          <a:chExt cx="0" cy="0"/>
        </a:xfrm>
      </p:grpSpPr>
      <p:pic>
        <p:nvPicPr>
          <p:cNvPr descr="LaunchCode_white.png" id="9" name="Shape 9"/>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bg>
      <p:bgPr>
        <a:solidFill>
          <a:schemeClr val="accent4"/>
        </a:solidFill>
      </p:bgPr>
    </p:bg>
    <p:spTree>
      <p:nvGrpSpPr>
        <p:cNvPr id="49" name="Shape 49"/>
        <p:cNvGrpSpPr/>
        <p:nvPr/>
      </p:nvGrpSpPr>
      <p:grpSpPr>
        <a:xfrm>
          <a:off x="0" y="0"/>
          <a:ext cx="0" cy="0"/>
          <a:chOff x="0" y="0"/>
          <a:chExt cx="0" cy="0"/>
        </a:xfrm>
      </p:grpSpPr>
      <p:pic>
        <p:nvPicPr>
          <p:cNvPr descr="LaunchCode_rocketline_gray.png" id="50" name="Shape 50"/>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1" name="Shape 51"/>
        <p:cNvGrpSpPr/>
        <p:nvPr/>
      </p:nvGrpSpPr>
      <p:grpSpPr>
        <a:xfrm>
          <a:off x="0" y="0"/>
          <a:ext cx="0" cy="0"/>
          <a:chOff x="0" y="0"/>
          <a:chExt cx="0" cy="0"/>
        </a:xfrm>
      </p:grpSpPr>
      <p:sp>
        <p:nvSpPr>
          <p:cNvPr id="52" name="Shape 5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Shape 53"/>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Shape 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spTree>
      <p:nvGrpSpPr>
        <p:cNvPr id="10" name="Shape 10"/>
        <p:cNvGrpSpPr/>
        <p:nvPr/>
      </p:nvGrpSpPr>
      <p:grpSpPr>
        <a:xfrm>
          <a:off x="0" y="0"/>
          <a:ext cx="0" cy="0"/>
          <a:chOff x="0" y="0"/>
          <a:chExt cx="0" cy="0"/>
        </a:xfrm>
      </p:grpSpPr>
      <p:sp>
        <p:nvSpPr>
          <p:cNvPr id="11" name="Shape 11"/>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Font typeface="Montserrat"/>
              <a:buNone/>
              <a:defRPr b="1" sz="4200">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pic>
        <p:nvPicPr>
          <p:cNvPr descr="LaunchCode_rocketline_gray.png" id="12" name="Shape 12"/>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txBox="1"/>
          <p:nvPr>
            <p:ph type="title"/>
          </p:nvPr>
        </p:nvSpPr>
        <p:spPr>
          <a:xfrm>
            <a:off x="471900" y="738725"/>
            <a:ext cx="8222100" cy="13275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 name="Shape 16"/>
          <p:cNvSpPr txBox="1"/>
          <p:nvPr>
            <p:ph idx="1" type="body"/>
          </p:nvPr>
        </p:nvSpPr>
        <p:spPr>
          <a:xfrm>
            <a:off x="471900" y="2226650"/>
            <a:ext cx="8222100" cy="24027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pic>
        <p:nvPicPr>
          <p:cNvPr descr="LaunchCode_rocketline_gray.png" id="17" name="Shape 1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Shape 22"/>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23" name="Shape 2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Shape 25"/>
          <p:cNvSpPr/>
          <p:nvPr/>
        </p:nvSpPr>
        <p:spPr>
          <a:xfrm flipH="1" rot="10800000">
            <a:off x="0" y="656400"/>
            <a:ext cx="9144000" cy="4487100"/>
          </a:xfrm>
          <a:prstGeom prst="rect">
            <a:avLst/>
          </a:prstGeom>
          <a:solidFill>
            <a:srgbClr val="354A5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pic>
        <p:nvPicPr>
          <p:cNvPr descr="LaunchCode_rocketline_gray.png" id="27" name="Shape 2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Shape 32"/>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33" name="Shape 3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Shape 35"/>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pic>
        <p:nvPicPr>
          <p:cNvPr descr="LaunchCode_rocketline_gray.png" id="36" name="Shape 36"/>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1" name="Shape 41"/>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rgbClr val="CCCCCC"/>
              </a:buClr>
              <a:buSzPts val="1800"/>
              <a:buChar char="●"/>
              <a:defRPr>
                <a:solidFill>
                  <a:srgbClr val="CCCCCC"/>
                </a:solidFill>
              </a:defRPr>
            </a:lvl1pPr>
            <a:lvl2pPr indent="-317500" lvl="1" marL="914400">
              <a:spcBef>
                <a:spcPts val="1600"/>
              </a:spcBef>
              <a:spcAft>
                <a:spcPts val="0"/>
              </a:spcAft>
              <a:buClr>
                <a:srgbClr val="CCCCCC"/>
              </a:buClr>
              <a:buSzPts val="1400"/>
              <a:buChar char="○"/>
              <a:defRPr>
                <a:solidFill>
                  <a:srgbClr val="CCCCCC"/>
                </a:solidFill>
              </a:defRPr>
            </a:lvl2pPr>
            <a:lvl3pPr indent="-317500" lvl="2" marL="1371600">
              <a:spcBef>
                <a:spcPts val="1600"/>
              </a:spcBef>
              <a:spcAft>
                <a:spcPts val="0"/>
              </a:spcAft>
              <a:buClr>
                <a:srgbClr val="CCCCCC"/>
              </a:buClr>
              <a:buSzPts val="1400"/>
              <a:buChar char="■"/>
              <a:defRPr>
                <a:solidFill>
                  <a:srgbClr val="CCCCCC"/>
                </a:solidFill>
              </a:defRPr>
            </a:lvl3pPr>
            <a:lvl4pPr indent="-317500" lvl="3" marL="1828800">
              <a:spcBef>
                <a:spcPts val="1600"/>
              </a:spcBef>
              <a:spcAft>
                <a:spcPts val="0"/>
              </a:spcAft>
              <a:buClr>
                <a:srgbClr val="CCCCCC"/>
              </a:buClr>
              <a:buSzPts val="1400"/>
              <a:buChar char="●"/>
              <a:defRPr>
                <a:solidFill>
                  <a:srgbClr val="CCCCCC"/>
                </a:solidFill>
              </a:defRPr>
            </a:lvl4pPr>
            <a:lvl5pPr indent="-317500" lvl="4" marL="2286000">
              <a:spcBef>
                <a:spcPts val="1600"/>
              </a:spcBef>
              <a:spcAft>
                <a:spcPts val="0"/>
              </a:spcAft>
              <a:buClr>
                <a:srgbClr val="CCCCCC"/>
              </a:buClr>
              <a:buSzPts val="1400"/>
              <a:buChar char="○"/>
              <a:defRPr>
                <a:solidFill>
                  <a:srgbClr val="CCCCCC"/>
                </a:solidFill>
              </a:defRPr>
            </a:lvl5pPr>
            <a:lvl6pPr indent="-317500" lvl="5" marL="2743200">
              <a:spcBef>
                <a:spcPts val="1600"/>
              </a:spcBef>
              <a:spcAft>
                <a:spcPts val="0"/>
              </a:spcAft>
              <a:buClr>
                <a:srgbClr val="CCCCCC"/>
              </a:buClr>
              <a:buSzPts val="1400"/>
              <a:buChar char="■"/>
              <a:defRPr>
                <a:solidFill>
                  <a:srgbClr val="CCCCCC"/>
                </a:solidFill>
              </a:defRPr>
            </a:lvl6pPr>
            <a:lvl7pPr indent="-317500" lvl="6" marL="3200400">
              <a:spcBef>
                <a:spcPts val="1600"/>
              </a:spcBef>
              <a:spcAft>
                <a:spcPts val="0"/>
              </a:spcAft>
              <a:buClr>
                <a:srgbClr val="CCCCCC"/>
              </a:buClr>
              <a:buSzPts val="1400"/>
              <a:buChar char="●"/>
              <a:defRPr>
                <a:solidFill>
                  <a:srgbClr val="CCCCCC"/>
                </a:solidFill>
              </a:defRPr>
            </a:lvl7pPr>
            <a:lvl8pPr indent="-317500" lvl="7" marL="3657600">
              <a:spcBef>
                <a:spcPts val="1600"/>
              </a:spcBef>
              <a:spcAft>
                <a:spcPts val="0"/>
              </a:spcAft>
              <a:buClr>
                <a:srgbClr val="CCCCCC"/>
              </a:buClr>
              <a:buSzPts val="1400"/>
              <a:buChar char="○"/>
              <a:defRPr>
                <a:solidFill>
                  <a:srgbClr val="CCCCCC"/>
                </a:solidFill>
              </a:defRPr>
            </a:lvl8pPr>
            <a:lvl9pPr indent="-317500" lvl="8" marL="4114800">
              <a:spcBef>
                <a:spcPts val="1600"/>
              </a:spcBef>
              <a:spcAft>
                <a:spcPts val="1600"/>
              </a:spcAft>
              <a:buClr>
                <a:srgbClr val="CCCCCC"/>
              </a:buClr>
              <a:buSzPts val="1400"/>
              <a:buChar char="■"/>
              <a:defRPr>
                <a:solidFill>
                  <a:srgbClr val="CCCCCC"/>
                </a:solidFill>
              </a:defRPr>
            </a:lvl9pPr>
          </a:lstStyle>
          <a:p/>
        </p:txBody>
      </p:sp>
      <p:pic>
        <p:nvPicPr>
          <p:cNvPr descr="LaunchCode_rocketline_gray.png" id="43" name="Shape 4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46" name="Shape 46"/>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rgbClr val="547899"/>
              </a:buClr>
              <a:buSzPts val="1800"/>
              <a:buChar char="●"/>
              <a:defRPr>
                <a:solidFill>
                  <a:srgbClr val="547899"/>
                </a:solidFill>
              </a:defRPr>
            </a:lvl1pPr>
            <a:lvl2pPr indent="-317500" lvl="1" marL="914400" algn="ctr">
              <a:spcBef>
                <a:spcPts val="1600"/>
              </a:spcBef>
              <a:spcAft>
                <a:spcPts val="0"/>
              </a:spcAft>
              <a:buClr>
                <a:srgbClr val="547899"/>
              </a:buClr>
              <a:buSzPts val="1400"/>
              <a:buChar char="○"/>
              <a:defRPr>
                <a:solidFill>
                  <a:srgbClr val="547899"/>
                </a:solidFill>
              </a:defRPr>
            </a:lvl2pPr>
            <a:lvl3pPr indent="-317500" lvl="2" marL="1371600" algn="ctr">
              <a:spcBef>
                <a:spcPts val="1600"/>
              </a:spcBef>
              <a:spcAft>
                <a:spcPts val="0"/>
              </a:spcAft>
              <a:buClr>
                <a:srgbClr val="547899"/>
              </a:buClr>
              <a:buSzPts val="1400"/>
              <a:buChar char="■"/>
              <a:defRPr>
                <a:solidFill>
                  <a:srgbClr val="547899"/>
                </a:solidFill>
              </a:defRPr>
            </a:lvl3pPr>
            <a:lvl4pPr indent="-317500" lvl="3" marL="1828800" algn="ctr">
              <a:spcBef>
                <a:spcPts val="1600"/>
              </a:spcBef>
              <a:spcAft>
                <a:spcPts val="0"/>
              </a:spcAft>
              <a:buClr>
                <a:srgbClr val="547899"/>
              </a:buClr>
              <a:buSzPts val="1400"/>
              <a:buChar char="●"/>
              <a:defRPr>
                <a:solidFill>
                  <a:srgbClr val="547899"/>
                </a:solidFill>
              </a:defRPr>
            </a:lvl4pPr>
            <a:lvl5pPr indent="-317500" lvl="4" marL="2286000" algn="ctr">
              <a:spcBef>
                <a:spcPts val="1600"/>
              </a:spcBef>
              <a:spcAft>
                <a:spcPts val="0"/>
              </a:spcAft>
              <a:buClr>
                <a:srgbClr val="547899"/>
              </a:buClr>
              <a:buSzPts val="1400"/>
              <a:buChar char="○"/>
              <a:defRPr>
                <a:solidFill>
                  <a:srgbClr val="547899"/>
                </a:solidFill>
              </a:defRPr>
            </a:lvl5pPr>
            <a:lvl6pPr indent="-317500" lvl="5" marL="2743200" algn="ctr">
              <a:spcBef>
                <a:spcPts val="1600"/>
              </a:spcBef>
              <a:spcAft>
                <a:spcPts val="0"/>
              </a:spcAft>
              <a:buClr>
                <a:srgbClr val="547899"/>
              </a:buClr>
              <a:buSzPts val="1400"/>
              <a:buChar char="■"/>
              <a:defRPr>
                <a:solidFill>
                  <a:srgbClr val="547899"/>
                </a:solidFill>
              </a:defRPr>
            </a:lvl6pPr>
            <a:lvl7pPr indent="-317500" lvl="6" marL="3200400" algn="ctr">
              <a:spcBef>
                <a:spcPts val="1600"/>
              </a:spcBef>
              <a:spcAft>
                <a:spcPts val="0"/>
              </a:spcAft>
              <a:buClr>
                <a:srgbClr val="547899"/>
              </a:buClr>
              <a:buSzPts val="1400"/>
              <a:buChar char="●"/>
              <a:defRPr>
                <a:solidFill>
                  <a:srgbClr val="547899"/>
                </a:solidFill>
              </a:defRPr>
            </a:lvl7pPr>
            <a:lvl8pPr indent="-317500" lvl="7" marL="3657600" algn="ctr">
              <a:spcBef>
                <a:spcPts val="1600"/>
              </a:spcBef>
              <a:spcAft>
                <a:spcPts val="0"/>
              </a:spcAft>
              <a:buClr>
                <a:srgbClr val="547899"/>
              </a:buClr>
              <a:buSzPts val="1400"/>
              <a:buChar char="○"/>
              <a:defRPr>
                <a:solidFill>
                  <a:srgbClr val="547899"/>
                </a:solidFill>
              </a:defRPr>
            </a:lvl8pPr>
            <a:lvl9pPr indent="-317500" lvl="8" marL="4114800" algn="ctr">
              <a:spcBef>
                <a:spcPts val="1600"/>
              </a:spcBef>
              <a:spcAft>
                <a:spcPts val="1600"/>
              </a:spcAft>
              <a:buClr>
                <a:srgbClr val="547899"/>
              </a:buClr>
              <a:buSzPts val="1400"/>
              <a:buChar char="■"/>
              <a:defRPr>
                <a:solidFill>
                  <a:srgbClr val="547899"/>
                </a:solidFill>
              </a:defRPr>
            </a:lvl9pPr>
          </a:lstStyle>
          <a:p/>
        </p:txBody>
      </p:sp>
      <p:pic>
        <p:nvPicPr>
          <p:cNvPr descr="LaunchCode_rocketline_gray.png" id="47" name="Shape 4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354A5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5B93CE"/>
              </a:buClr>
              <a:buSzPts val="3200"/>
              <a:buFont typeface="Montserrat"/>
              <a:buNone/>
              <a:defRPr b="1" sz="3200">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indent="-317500" lvl="1" marL="9144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indent="-317500" lvl="2" marL="1371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indent="-317500" lvl="3" marL="18288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indent="-317500" lvl="4" marL="22860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indent="-317500" lvl="5" marL="27432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indent="-317500" lvl="6" marL="32004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indent="-317500" lvl="7" marL="3657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indent="-317500" lvl="8" marL="41148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Adams Ninja Master Teaching Website</a:t>
            </a:r>
            <a:endParaRPr/>
          </a:p>
        </p:txBody>
      </p:sp>
      <p:sp>
        <p:nvSpPr>
          <p:cNvPr id="60" name="Shape 60"/>
          <p:cNvSpPr txBox="1"/>
          <p:nvPr>
            <p:ph idx="1" type="subTitle"/>
          </p:nvPr>
        </p:nvSpPr>
        <p:spPr>
          <a:xfrm>
            <a:off x="311700" y="2834125"/>
            <a:ext cx="8520600" cy="118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Tyler Chapman</a:t>
            </a:r>
            <a:endParaRPr/>
          </a:p>
          <a:p>
            <a:pPr indent="0" lvl="0" marL="0">
              <a:spcBef>
                <a:spcPts val="0"/>
              </a:spcBef>
              <a:spcAft>
                <a:spcPts val="0"/>
              </a:spcAft>
              <a:buNone/>
            </a:pPr>
            <a:r>
              <a:rPr lang="en"/>
              <a:t>@tylerchapman on GitHub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Description</a:t>
            </a:r>
            <a:endParaRPr/>
          </a:p>
        </p:txBody>
      </p:sp>
      <p:sp>
        <p:nvSpPr>
          <p:cNvPr id="66" name="Shape 66"/>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My project is a business website for my clients Ninja Master Teaching business.  You will be able to send the client a message and book a spot in the clients course.  There will also be a blog where the client can login and write new and edit blog posts.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Features</a:t>
            </a:r>
            <a:endParaRPr/>
          </a:p>
        </p:txBody>
      </p:sp>
      <p:sp>
        <p:nvSpPr>
          <p:cNvPr id="72" name="Shape 72"/>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User login</a:t>
            </a:r>
            <a:endParaRPr/>
          </a:p>
          <a:p>
            <a:pPr indent="-342900" lvl="0" marL="457200" rtl="0">
              <a:spcBef>
                <a:spcPts val="0"/>
              </a:spcBef>
              <a:spcAft>
                <a:spcPts val="0"/>
              </a:spcAft>
              <a:buSzPts val="1800"/>
              <a:buChar char="●"/>
            </a:pPr>
            <a:r>
              <a:rPr lang="en"/>
              <a:t>CRUD Blog</a:t>
            </a:r>
            <a:endParaRPr/>
          </a:p>
          <a:p>
            <a:pPr indent="-342900" lvl="0" marL="457200">
              <a:spcBef>
                <a:spcPts val="0"/>
              </a:spcBef>
              <a:spcAft>
                <a:spcPts val="0"/>
              </a:spcAft>
              <a:buSzPts val="1800"/>
              <a:buChar char="●"/>
            </a:pPr>
            <a:r>
              <a:rPr lang="en"/>
              <a:t>Social Media Feeds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Planning - User Stories</a:t>
            </a:r>
            <a:endParaRPr/>
          </a:p>
        </p:txBody>
      </p:sp>
      <p:sp>
        <p:nvSpPr>
          <p:cNvPr id="78" name="Shape 78"/>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 can go to course page and book a course</a:t>
            </a:r>
            <a:endParaRPr/>
          </a:p>
          <a:p>
            <a:pPr indent="0" lvl="0" marL="0">
              <a:spcBef>
                <a:spcPts val="1600"/>
              </a:spcBef>
              <a:spcAft>
                <a:spcPts val="0"/>
              </a:spcAft>
              <a:buNone/>
            </a:pPr>
            <a:r>
              <a:rPr lang="en"/>
              <a:t>-Client can login and create/edit/delete blog posts</a:t>
            </a:r>
            <a:endParaRPr/>
          </a:p>
          <a:p>
            <a:pPr indent="0" lvl="0" marL="0">
              <a:spcBef>
                <a:spcPts val="1600"/>
              </a:spcBef>
              <a:spcAft>
                <a:spcPts val="1600"/>
              </a:spcAft>
              <a:buNone/>
            </a:pPr>
            <a:r>
              <a:rPr lang="en"/>
              <a:t>-User can send message to client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Planning - Database</a:t>
            </a:r>
            <a:endParaRPr/>
          </a:p>
        </p:txBody>
      </p:sp>
      <p:sp>
        <p:nvSpPr>
          <p:cNvPr id="84" name="Shape 84"/>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database in my project is a simple blog database with CRUD functionality.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Technology Stack</a:t>
            </a:r>
            <a:endParaRPr/>
          </a:p>
        </p:txBody>
      </p:sp>
      <p:sp>
        <p:nvSpPr>
          <p:cNvPr id="90" name="Shape 90"/>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HTML/CSS</a:t>
            </a:r>
            <a:endParaRPr/>
          </a:p>
          <a:p>
            <a:pPr indent="-342900" lvl="0" marL="457200" rtl="0">
              <a:spcBef>
                <a:spcPts val="0"/>
              </a:spcBef>
              <a:spcAft>
                <a:spcPts val="0"/>
              </a:spcAft>
              <a:buSzPts val="1800"/>
              <a:buChar char="●"/>
            </a:pPr>
            <a:r>
              <a:rPr lang="en"/>
              <a:t>JavaScript</a:t>
            </a:r>
            <a:endParaRPr/>
          </a:p>
          <a:p>
            <a:pPr indent="-342900" lvl="0" marL="457200" rtl="0">
              <a:spcBef>
                <a:spcPts val="0"/>
              </a:spcBef>
              <a:spcAft>
                <a:spcPts val="0"/>
              </a:spcAft>
              <a:buSzPts val="1800"/>
              <a:buChar char="●"/>
            </a:pPr>
            <a:r>
              <a:rPr lang="en"/>
              <a:t>React</a:t>
            </a:r>
            <a:endParaRPr/>
          </a:p>
          <a:p>
            <a:pPr indent="-342900" lvl="0" marL="457200" rtl="0">
              <a:spcBef>
                <a:spcPts val="0"/>
              </a:spcBef>
              <a:spcAft>
                <a:spcPts val="0"/>
              </a:spcAft>
              <a:buSzPts val="1800"/>
              <a:buChar char="●"/>
            </a:pPr>
            <a:r>
              <a:rPr lang="en"/>
              <a:t>Node.js</a:t>
            </a:r>
            <a:endParaRPr/>
          </a:p>
          <a:p>
            <a:pPr indent="-342900" lvl="0" marL="457200">
              <a:spcBef>
                <a:spcPts val="0"/>
              </a:spcBef>
              <a:spcAft>
                <a:spcPts val="0"/>
              </a:spcAft>
              <a:buSzPts val="1800"/>
              <a:buChar char="●"/>
            </a:pPr>
            <a:r>
              <a:rPr lang="en"/>
              <a:t>Java/Spring?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 Learned</a:t>
            </a:r>
            <a:endParaRPr/>
          </a:p>
        </p:txBody>
      </p:sp>
      <p:sp>
        <p:nvSpPr>
          <p:cNvPr id="96" name="Shape 96"/>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ReactJS &amp; Node</a:t>
            </a:r>
            <a:endParaRPr/>
          </a:p>
          <a:p>
            <a:pPr indent="-342900" lvl="0" marL="457200" rtl="0">
              <a:spcBef>
                <a:spcPts val="0"/>
              </a:spcBef>
              <a:spcAft>
                <a:spcPts val="0"/>
              </a:spcAft>
              <a:buSzPts val="1800"/>
              <a:buChar char="●"/>
            </a:pPr>
            <a:r>
              <a:rPr lang="en"/>
              <a:t>GatsbyJS</a:t>
            </a:r>
            <a:endParaRPr/>
          </a:p>
          <a:p>
            <a:pPr indent="-342900" lvl="0" marL="457200" rtl="0">
              <a:spcBef>
                <a:spcPts val="0"/>
              </a:spcBef>
              <a:spcAft>
                <a:spcPts val="0"/>
              </a:spcAft>
              <a:buSzPts val="1800"/>
              <a:buChar char="●"/>
            </a:pPr>
            <a:r>
              <a:rPr lang="en"/>
              <a:t>Deeper knowledge of HTML and CSS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What’s Next</a:t>
            </a:r>
            <a:endParaRPr/>
          </a:p>
        </p:txBody>
      </p:sp>
      <p:sp>
        <p:nvSpPr>
          <p:cNvPr id="102" name="Shape 102"/>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Cleaning up UI</a:t>
            </a:r>
            <a:endParaRPr/>
          </a:p>
          <a:p>
            <a:pPr indent="-342900" lvl="0" marL="457200" rtl="0">
              <a:spcBef>
                <a:spcPts val="0"/>
              </a:spcBef>
              <a:spcAft>
                <a:spcPts val="0"/>
              </a:spcAft>
              <a:buSzPts val="1800"/>
              <a:buChar char="●"/>
            </a:pPr>
            <a:r>
              <a:rPr lang="en"/>
              <a:t>New features including a calendar and maps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