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7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2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1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3C24-BD18-4717-A32D-B583A5D3181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79831" y="502527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MVC2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Project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시스템 구성도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144" y="29714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요청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0055" y="1640334"/>
            <a:ext cx="8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Model</a:t>
            </a:r>
            <a:endParaRPr lang="ko-KR" altLang="en-US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5956" y="1640333"/>
            <a:ext cx="14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Controller</a:t>
            </a:r>
            <a:endParaRPr lang="ko-KR" altLang="en-US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110602" y="2981498"/>
            <a:ext cx="1166651" cy="53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658914" y="3273564"/>
            <a:ext cx="14120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고객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5956" y="2138220"/>
            <a:ext cx="1412024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CTRL</a:t>
            </a:r>
          </a:p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(servlet.do)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1542" y="2138220"/>
            <a:ext cx="141202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DAO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752158" y="2382059"/>
            <a:ext cx="1634414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7551542" y="4515659"/>
            <a:ext cx="14120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6553" y="1915622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전달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5230" y="364411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요청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0029" y="3655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처리결과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787551" y="2863275"/>
            <a:ext cx="163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04651" y="30526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처리결과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378334" y="3052620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02655" y="4305917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829989" y="3598258"/>
            <a:ext cx="779649" cy="30757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42792" y="4520277"/>
            <a:ext cx="141202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</a:p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JSP.jsp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110602" y="4057561"/>
            <a:ext cx="1132190" cy="51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5002" y="364794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반환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0800000" flipH="1">
            <a:off x="4564103" y="3052618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96570" y="3655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요청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8628492" y="3050310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0800000" flipH="1">
            <a:off x="7814261" y="3050308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5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201-02</dc:creator>
  <cp:lastModifiedBy>201-02</cp:lastModifiedBy>
  <cp:revision>6</cp:revision>
  <dcterms:created xsi:type="dcterms:W3CDTF">2023-05-09T08:47:47Z</dcterms:created>
  <dcterms:modified xsi:type="dcterms:W3CDTF">2023-05-16T00:56:00Z</dcterms:modified>
</cp:coreProperties>
</file>