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8" r:id="rId7"/>
    <p:sldId id="269" r:id="rId8"/>
    <p:sldId id="270" r:id="rId9"/>
    <p:sldId id="272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7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7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3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1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9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4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6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0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9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8E83-BB68-4911-B45C-852E78F5399F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7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8E83-BB68-4911-B45C-852E78F5399F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8058-0FFD-4A87-A5CD-BCB78429F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20241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2633" y="243562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공지사항</a:t>
            </a:r>
            <a:r>
              <a:rPr lang="ko-KR" altLang="en-US" dirty="0" smtClean="0"/>
              <a:t> 메뉴 선택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3898" y="1920241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GetNoticeListCtrl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8944" y="2468875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NoticeList.do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3599" y="1920241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NoticeDAO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48645" y="2460564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noticeListAll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20240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</a:p>
          <a:p>
            <a:pPr algn="ctr"/>
            <a:r>
              <a:rPr lang="en-US" altLang="ko-KR" dirty="0" err="1" smtClean="0"/>
              <a:t>Xe</a:t>
            </a:r>
            <a:r>
              <a:rPr lang="en-US" altLang="ko-KR" dirty="0" smtClean="0"/>
              <a:t> 11g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110748" y="1920240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6953" y="351628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NoticeList.do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470" y="4064335"/>
            <a:ext cx="1452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noticeList.jsp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61556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86400" y="2086495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296101" y="2078179"/>
            <a:ext cx="81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17331" y="2036621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17331" y="2294316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296101" y="2252747"/>
            <a:ext cx="814647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486400" y="2269375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94088" y="1762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443130" y="17041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431554" y="17373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16263" y="17373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9817331" y="2362397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210238" y="2403955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331683" y="2503711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notiList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2484629" y="3051555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notiList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59617" y="3019307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90844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99157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315782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77935"/>
            <a:ext cx="764771" cy="159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2013" y="415636"/>
            <a:ext cx="73917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공지사항 목록</a:t>
            </a:r>
            <a:r>
              <a:rPr lang="en-US" altLang="ko-KR" sz="3400" b="1" dirty="0" smtClean="0"/>
              <a:t>(Notice List)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392172" y="1329932"/>
            <a:ext cx="225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* from </a:t>
            </a:r>
            <a:r>
              <a:rPr lang="en-US" altLang="ko-KR" dirty="0" smtClean="0"/>
              <a:t>notice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344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0361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4065" y="241900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회원 탈퇴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3898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DelUserCtrl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8944" y="2452248"/>
            <a:ext cx="1234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DelUser.do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84373" y="1896549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UserDAO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21033" y="2433489"/>
            <a:ext cx="1552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0070C0"/>
                </a:solidFill>
              </a:rPr>
              <a:t>deleteUser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(id)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03613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</a:p>
          <a:p>
            <a:pPr algn="ctr"/>
            <a:r>
              <a:rPr lang="en-US" altLang="ko-KR" dirty="0" err="1" smtClean="0"/>
              <a:t>Xe</a:t>
            </a:r>
            <a:r>
              <a:rPr lang="en-US" altLang="ko-KR" dirty="0" smtClean="0"/>
              <a:t> 11g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110748" y="1903613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44929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384591" y="2009260"/>
            <a:ext cx="724340" cy="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61408" y="2078010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61408" y="2335705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415324" y="2305995"/>
            <a:ext cx="619524" cy="1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04739" y="238521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35401" y="1778750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076903" y="235432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621758" y="1650268"/>
            <a:ext cx="336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74217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82530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299155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2013" y="415636"/>
            <a:ext cx="67117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회원 탈퇴</a:t>
            </a:r>
            <a:r>
              <a:rPr lang="en-US" altLang="ko-KR" sz="3400" b="1" dirty="0" smtClean="0"/>
              <a:t>(User Delete)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079707" y="2936166"/>
            <a:ext cx="2613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delete from </a:t>
            </a:r>
            <a:r>
              <a:rPr lang="en-US" altLang="ko-KR" sz="1400" dirty="0" smtClean="0"/>
              <a:t>user1 </a:t>
            </a:r>
            <a:r>
              <a:rPr lang="en-US" altLang="ko-KR" sz="1400" dirty="0"/>
              <a:t>where </a:t>
            </a:r>
            <a:r>
              <a:rPr lang="en-US" altLang="ko-KR" sz="1400" dirty="0" smtClean="0"/>
              <a:t>id=?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552108" y="2071389"/>
            <a:ext cx="457199" cy="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5571504" y="2356795"/>
            <a:ext cx="457199" cy="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32294" y="3377432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root</a:t>
            </a:r>
            <a:endParaRPr lang="ko-KR" altLang="en-US" dirty="0"/>
          </a:p>
        </p:txBody>
      </p:sp>
      <p:cxnSp>
        <p:nvCxnSpPr>
          <p:cNvPr id="24" name="꺾인 연결선 23"/>
          <p:cNvCxnSpPr>
            <a:stCxn id="6" idx="1"/>
            <a:endCxn id="49" idx="3"/>
          </p:cNvCxnSpPr>
          <p:nvPr/>
        </p:nvCxnSpPr>
        <p:spPr>
          <a:xfrm rot="10800000" flipV="1">
            <a:off x="2444468" y="2161309"/>
            <a:ext cx="689430" cy="1473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10590" y="3634522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send</a:t>
            </a:r>
          </a:p>
          <a:p>
            <a:r>
              <a:rPr lang="en-US" altLang="ko-KR" sz="1400" dirty="0" smtClean="0"/>
              <a:t>Redirect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642981" y="1719041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62538" y="238198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824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0361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6917" y="2419003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공지사항 목록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3898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GetNoticeCtrl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8944" y="2452248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GetNotice.do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3599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NoticeDAO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48645" y="2443937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getNotice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idx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03613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</a:p>
          <a:p>
            <a:pPr algn="ctr"/>
            <a:r>
              <a:rPr lang="en-US" altLang="ko-KR" dirty="0" err="1" smtClean="0"/>
              <a:t>Xe</a:t>
            </a:r>
            <a:r>
              <a:rPr lang="en-US" altLang="ko-KR" dirty="0" smtClean="0"/>
              <a:t> 11g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110748" y="1903613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6953" y="3499657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NoticeList.do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470" y="4047708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getNotice.jsp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44929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86400" y="2069868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296101" y="2061552"/>
            <a:ext cx="814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17331" y="2019994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17331" y="2277689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296101" y="2236120"/>
            <a:ext cx="814647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486400" y="2252748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94088" y="174567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idx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443130" y="168748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idx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431554" y="17207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16263" y="17207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9817331" y="2345770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210238" y="2387328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481311" y="231251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2620884" y="303492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59617" y="3002680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74217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82530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299155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61308"/>
            <a:ext cx="764771" cy="159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2013" y="415636"/>
            <a:ext cx="848020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공지사항 글 보기</a:t>
            </a:r>
            <a:r>
              <a:rPr lang="en-US" altLang="ko-KR" sz="3400" b="1" dirty="0" smtClean="0"/>
              <a:t>(Notice </a:t>
            </a:r>
            <a:r>
              <a:rPr lang="en-US" altLang="ko-KR" sz="3400" b="1" dirty="0" smtClean="0"/>
              <a:t>Detail)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392172" y="1329932"/>
            <a:ext cx="361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* from notice where </a:t>
            </a:r>
            <a:r>
              <a:rPr lang="en-US" altLang="ko-KR" dirty="0" err="1"/>
              <a:t>idx</a:t>
            </a:r>
            <a:r>
              <a:rPr lang="en-US" altLang="ko-KR" dirty="0"/>
              <a:t>=?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394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0361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4065" y="241900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게시글쓰기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3898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InsertNoticeCtrl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8944" y="2452248"/>
            <a:ext cx="1691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InsertNotice.do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7592" y="3505818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NoticeDAO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02742" y="4294293"/>
            <a:ext cx="1907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0070C0"/>
                </a:solidFill>
              </a:rPr>
              <a:t>insertNotice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noti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03613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</a:p>
          <a:p>
            <a:pPr algn="ctr"/>
            <a:r>
              <a:rPr lang="en-US" altLang="ko-KR" dirty="0" err="1" smtClean="0"/>
              <a:t>Xe</a:t>
            </a:r>
            <a:r>
              <a:rPr lang="en-US" altLang="ko-KR" dirty="0" smtClean="0"/>
              <a:t> 11g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110748" y="1903613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6953" y="3499657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InsertNotice.jsp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44929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470094" y="3640156"/>
            <a:ext cx="622239" cy="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30596" y="3647626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30596" y="3905321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470095" y="3883609"/>
            <a:ext cx="594256" cy="1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60687" y="324749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04589" y="334836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046091" y="392394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445650" y="4125474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2620884" y="303492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59617" y="3002680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74217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82530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299155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61308"/>
            <a:ext cx="764771" cy="1596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2013" y="415636"/>
            <a:ext cx="84631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공지사항 글 쓰기</a:t>
            </a:r>
            <a:r>
              <a:rPr lang="en-US" altLang="ko-KR" sz="3400" b="1" dirty="0" smtClean="0"/>
              <a:t>(Notice Insert)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548676" y="3057716"/>
            <a:ext cx="5165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insert into notice values (</a:t>
            </a:r>
            <a:r>
              <a:rPr lang="en-US" altLang="ko-KR" sz="1200" b="1" dirty="0" err="1"/>
              <a:t>noti_seq.nextval</a:t>
            </a:r>
            <a:r>
              <a:rPr lang="en-US" altLang="ko-KR" sz="1200" b="1" dirty="0"/>
              <a:t>, ?, ?, ?, ?, default, default)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3133898" y="3496188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InsertNoticeProCtrl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89956" y="4285985"/>
            <a:ext cx="2023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InsertNoticePro.do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369127" y="3894134"/>
            <a:ext cx="764771" cy="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29598" y="3978208"/>
            <a:ext cx="102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dispatcher</a:t>
            </a:r>
            <a:endParaRPr lang="en-US" altLang="ko-KR" sz="1400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486400" y="3649787"/>
            <a:ext cx="640654" cy="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5505796" y="4150824"/>
            <a:ext cx="457199" cy="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56953" y="5094546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NoticeList.do</a:t>
            </a:r>
            <a:endParaRPr lang="ko-KR" altLang="en-US" dirty="0"/>
          </a:p>
        </p:txBody>
      </p:sp>
      <p:cxnSp>
        <p:nvCxnSpPr>
          <p:cNvPr id="24" name="꺾인 연결선 23"/>
          <p:cNvCxnSpPr>
            <a:endCxn id="49" idx="3"/>
          </p:cNvCxnSpPr>
          <p:nvPr/>
        </p:nvCxnSpPr>
        <p:spPr>
          <a:xfrm rot="5400000">
            <a:off x="2075842" y="4304863"/>
            <a:ext cx="1340664" cy="754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56854" y="5352790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send</a:t>
            </a:r>
          </a:p>
          <a:p>
            <a:r>
              <a:rPr lang="en-US" altLang="ko-KR" sz="1400" dirty="0" smtClean="0"/>
              <a:t>Redirect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545259" y="329517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494575" y="4125474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703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0361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4065" y="241900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게시글수정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3898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Update</a:t>
            </a:r>
            <a:r>
              <a:rPr lang="en-US" altLang="ko-KR" dirty="0" err="1" smtClean="0"/>
              <a:t>NoticeCtrl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8944" y="2452248"/>
            <a:ext cx="183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UpdateNotice.do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7592" y="3505818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NoticeDAO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24138" y="4159189"/>
            <a:ext cx="2370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0070C0"/>
                </a:solidFill>
              </a:rPr>
              <a:t>updateNoticePro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noti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03613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</a:p>
          <a:p>
            <a:pPr algn="ctr"/>
            <a:r>
              <a:rPr lang="en-US" altLang="ko-KR" dirty="0" err="1" smtClean="0"/>
              <a:t>Xe</a:t>
            </a:r>
            <a:r>
              <a:rPr lang="en-US" altLang="ko-KR" dirty="0" smtClean="0"/>
              <a:t> 11g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110748" y="1903613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6953" y="3499657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UpdateNotice.jsp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44929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470094" y="3640156"/>
            <a:ext cx="622239" cy="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30596" y="3647626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30596" y="3905321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8470095" y="3900159"/>
            <a:ext cx="651330" cy="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60687" y="324749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04589" y="334836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046091" y="392394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574698" y="398917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2620884" y="303492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59617" y="3002680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74217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82530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299155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61308"/>
            <a:ext cx="764771" cy="1596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2013" y="415636"/>
            <a:ext cx="87764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공지사항 글 </a:t>
            </a:r>
            <a:r>
              <a:rPr lang="ko-KR" altLang="en-US" sz="3400" b="1" dirty="0" smtClean="0"/>
              <a:t>수정</a:t>
            </a:r>
            <a:r>
              <a:rPr lang="en-US" altLang="ko-KR" sz="3400" b="1" dirty="0" smtClean="0"/>
              <a:t>(Notice Update)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307500" y="2741590"/>
            <a:ext cx="5394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update notice set title=?, content=?, file1=?, </a:t>
            </a:r>
            <a:r>
              <a:rPr lang="en-US" altLang="ko-KR" sz="1200" dirty="0" err="1" smtClean="0"/>
              <a:t>resdate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sysdate</a:t>
            </a:r>
            <a:r>
              <a:rPr lang="en-US" altLang="ko-KR" sz="1200" dirty="0" smtClean="0"/>
              <a:t> where </a:t>
            </a:r>
            <a:r>
              <a:rPr lang="en-US" altLang="ko-KR" sz="1200" dirty="0" err="1" smtClean="0"/>
              <a:t>idx</a:t>
            </a:r>
            <a:r>
              <a:rPr lang="en-US" altLang="ko-KR" sz="1200" dirty="0" smtClean="0"/>
              <a:t>=?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3133898" y="3496188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UpdateNoticeProCtrl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79968" y="4157445"/>
            <a:ext cx="2172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UpdateNoticePro.do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369127" y="3894134"/>
            <a:ext cx="764771" cy="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43987" y="4035451"/>
            <a:ext cx="102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dispatcher</a:t>
            </a:r>
            <a:endParaRPr lang="en-US" altLang="ko-KR" sz="1400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486400" y="3649787"/>
            <a:ext cx="640654" cy="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5504816" y="3889970"/>
            <a:ext cx="566379" cy="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56953" y="5094546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NoticeList.do</a:t>
            </a:r>
            <a:endParaRPr lang="ko-KR" altLang="en-US" dirty="0"/>
          </a:p>
        </p:txBody>
      </p:sp>
      <p:cxnSp>
        <p:nvCxnSpPr>
          <p:cNvPr id="24" name="꺾인 연결선 23"/>
          <p:cNvCxnSpPr>
            <a:endCxn id="49" idx="3"/>
          </p:cNvCxnSpPr>
          <p:nvPr/>
        </p:nvCxnSpPr>
        <p:spPr>
          <a:xfrm rot="5400000">
            <a:off x="2075842" y="4304863"/>
            <a:ext cx="1340664" cy="754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56854" y="5352790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send</a:t>
            </a:r>
          </a:p>
          <a:p>
            <a:r>
              <a:rPr lang="en-US" altLang="ko-KR" sz="1400" dirty="0" smtClean="0"/>
              <a:t>Redirect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545259" y="329517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25037" y="398651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307500" y="3089739"/>
            <a:ext cx="483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update notice set title=?, content=?, </a:t>
            </a:r>
            <a:r>
              <a:rPr lang="en-US" altLang="ko-KR" sz="1200" dirty="0" err="1"/>
              <a:t>resdate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sysdate</a:t>
            </a:r>
            <a:r>
              <a:rPr lang="en-US" altLang="ko-KR" sz="1200" dirty="0"/>
              <a:t> where </a:t>
            </a:r>
            <a:r>
              <a:rPr lang="en-US" altLang="ko-KR" sz="1200" dirty="0" err="1"/>
              <a:t>idx</a:t>
            </a:r>
            <a:r>
              <a:rPr lang="en-US" altLang="ko-KR" sz="1200" dirty="0"/>
              <a:t>=?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5073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0361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4065" y="241900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>
                <a:solidFill>
                  <a:srgbClr val="FF0000"/>
                </a:solidFill>
              </a:rPr>
              <a:t>게시글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삭제</a:t>
            </a:r>
            <a:r>
              <a:rPr lang="ko-KR" altLang="en-US" dirty="0" err="1" smtClean="0"/>
              <a:t>선택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3898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InsertNoticeCtrl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8944" y="2452248"/>
            <a:ext cx="1691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InsertNotice.do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84373" y="1896549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NoticeDAO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66344" y="2433489"/>
            <a:ext cx="1862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0070C0"/>
                </a:solidFill>
              </a:rPr>
              <a:t>deleteNotice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idx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03613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</a:p>
          <a:p>
            <a:pPr algn="ctr"/>
            <a:r>
              <a:rPr lang="en-US" altLang="ko-KR" dirty="0" err="1" smtClean="0"/>
              <a:t>Xe</a:t>
            </a:r>
            <a:r>
              <a:rPr lang="en-US" altLang="ko-KR" dirty="0" smtClean="0"/>
              <a:t> 11g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110748" y="1903613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44929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384591" y="2009260"/>
            <a:ext cx="724340" cy="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61408" y="2078010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61408" y="2335705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415324" y="2305995"/>
            <a:ext cx="619524" cy="1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04739" y="238521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35401" y="1778750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idx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076903" y="235432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580080" y="1650268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idx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74217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82530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299155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2013" y="415636"/>
            <a:ext cx="86017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공지사항 글 </a:t>
            </a:r>
            <a:r>
              <a:rPr lang="ko-KR" altLang="en-US" sz="3400" b="1" dirty="0" smtClean="0"/>
              <a:t>삭제</a:t>
            </a:r>
            <a:r>
              <a:rPr lang="en-US" altLang="ko-KR" sz="3400" b="1" dirty="0" smtClean="0"/>
              <a:t>(Notice Delete)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079707" y="2936166"/>
            <a:ext cx="2754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delete from notice where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=?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552108" y="2071389"/>
            <a:ext cx="457199" cy="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5571504" y="2356795"/>
            <a:ext cx="457199" cy="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32294" y="3377432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NoticeList.do</a:t>
            </a:r>
            <a:endParaRPr lang="ko-KR" altLang="en-US" dirty="0"/>
          </a:p>
        </p:txBody>
      </p:sp>
      <p:cxnSp>
        <p:nvCxnSpPr>
          <p:cNvPr id="24" name="꺾인 연결선 23"/>
          <p:cNvCxnSpPr>
            <a:stCxn id="6" idx="1"/>
            <a:endCxn id="49" idx="3"/>
          </p:cNvCxnSpPr>
          <p:nvPr/>
        </p:nvCxnSpPr>
        <p:spPr>
          <a:xfrm rot="10800000" flipV="1">
            <a:off x="2444468" y="2161309"/>
            <a:ext cx="689430" cy="1473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10590" y="3634522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send</a:t>
            </a:r>
          </a:p>
          <a:p>
            <a:r>
              <a:rPr lang="en-US" altLang="ko-KR" sz="1400" dirty="0" smtClean="0"/>
              <a:t>Redirect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528875" y="1722210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idx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62538" y="238198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731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0361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6917" y="2419003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헤더에서 로그인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메뉴 선택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3898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UserLoginCtrl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8944" y="245224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UserLogin.do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98868" y="3848790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UserDAO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0677" y="4426200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loginCheck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(id, pw)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03613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</a:p>
          <a:p>
            <a:pPr algn="ctr"/>
            <a:r>
              <a:rPr lang="en-US" altLang="ko-KR" dirty="0" err="1" smtClean="0"/>
              <a:t>Xe</a:t>
            </a:r>
            <a:r>
              <a:rPr lang="en-US" altLang="ko-KR" dirty="0" smtClean="0"/>
              <a:t> 11g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110748" y="1903613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6953" y="3757352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Login.jsp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44929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45" idx="1"/>
          </p:cNvCxnSpPr>
          <p:nvPr/>
        </p:nvCxnSpPr>
        <p:spPr>
          <a:xfrm flipV="1">
            <a:off x="2380140" y="4064131"/>
            <a:ext cx="751214" cy="4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8353633" y="4059083"/>
            <a:ext cx="754570" cy="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17331" y="4069089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17331" y="4326784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" idx="1"/>
          </p:cNvCxnSpPr>
          <p:nvPr/>
        </p:nvCxnSpPr>
        <p:spPr>
          <a:xfrm flipH="1">
            <a:off x="8353634" y="4218708"/>
            <a:ext cx="757114" cy="2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536580" y="4197924"/>
            <a:ext cx="462289" cy="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94088" y="174567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idx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40396" y="345193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Id</a:t>
            </a:r>
          </a:p>
          <a:p>
            <a:r>
              <a:rPr lang="en-US" altLang="ko-KR" sz="1400" dirty="0" smtClean="0"/>
              <a:t>pw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459844" y="37383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16263" y="37698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요청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9817331" y="4394865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267770" y="4384857"/>
            <a:ext cx="931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56311" y="2975443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74217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82530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299155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61309"/>
            <a:ext cx="764771" cy="1853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2013" y="415636"/>
            <a:ext cx="69653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회원 로그인</a:t>
            </a:r>
            <a:r>
              <a:rPr lang="en-US" altLang="ko-KR" sz="3400" b="1" dirty="0" smtClean="0"/>
              <a:t>(</a:t>
            </a:r>
            <a:r>
              <a:rPr lang="en-US" altLang="ko-KR" sz="3400" b="1" dirty="0" smtClean="0"/>
              <a:t>User Login</a:t>
            </a:r>
            <a:r>
              <a:rPr lang="en-US" altLang="ko-KR" sz="3400" b="1" dirty="0" smtClean="0"/>
              <a:t>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62277" y="3038088"/>
            <a:ext cx="3221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select * from user1 where id = ?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3131354" y="3806436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UserLoginProCtrl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72470" y="4364179"/>
            <a:ext cx="1807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UserLoginpro.do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57354" y="4788459"/>
            <a:ext cx="79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Send</a:t>
            </a:r>
          </a:p>
          <a:p>
            <a:r>
              <a:rPr lang="en-US" altLang="ko-KR" sz="1400" dirty="0" smtClean="0"/>
              <a:t>redirect</a:t>
            </a:r>
          </a:p>
        </p:txBody>
      </p:sp>
      <p:cxnSp>
        <p:nvCxnSpPr>
          <p:cNvPr id="48" name="직선 화살표 연결선 47"/>
          <p:cNvCxnSpPr>
            <a:stCxn id="45" idx="3"/>
          </p:cNvCxnSpPr>
          <p:nvPr/>
        </p:nvCxnSpPr>
        <p:spPr>
          <a:xfrm flipV="1">
            <a:off x="5483856" y="4064130"/>
            <a:ext cx="4873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88436" y="4375656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Session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529996" y="5470038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Login.jsp</a:t>
            </a:r>
            <a:endParaRPr lang="ko-KR" altLang="en-US" dirty="0"/>
          </a:p>
        </p:txBody>
      </p:sp>
      <p:cxnSp>
        <p:nvCxnSpPr>
          <p:cNvPr id="62" name="꺾인 연결선 61"/>
          <p:cNvCxnSpPr/>
          <p:nvPr/>
        </p:nvCxnSpPr>
        <p:spPr>
          <a:xfrm rot="10800000" flipV="1">
            <a:off x="2341044" y="4192211"/>
            <a:ext cx="789184" cy="16636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86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0361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33898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MyPage</a:t>
            </a:r>
            <a:r>
              <a:rPr lang="en-US" altLang="ko-KR" dirty="0" err="1" smtClean="0"/>
              <a:t>Ctrl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8944" y="2452248"/>
            <a:ext cx="1275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MyPage.do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6744" y="1946982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UserDAO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9233" y="2573090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0070C0"/>
                </a:solidFill>
              </a:rPr>
              <a:t>myInfo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(id)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03613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</a:p>
          <a:p>
            <a:pPr algn="ctr"/>
            <a:r>
              <a:rPr lang="en-US" altLang="ko-KR" dirty="0" err="1" smtClean="0"/>
              <a:t>Xe</a:t>
            </a:r>
            <a:r>
              <a:rPr lang="en-US" altLang="ko-KR" dirty="0" smtClean="0"/>
              <a:t> 11g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110748" y="1903613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6953" y="3499657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myPage.jsp</a:t>
            </a:r>
            <a:endParaRPr lang="en-US" altLang="ko-KR" dirty="0" smtClean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44929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499246" y="2081320"/>
            <a:ext cx="622239" cy="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08078" y="2072803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08078" y="2330498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499247" y="2324773"/>
            <a:ext cx="594256" cy="1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89839" y="168866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982071" y="177354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9977892" y="2349118"/>
            <a:ext cx="527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74217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82530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299155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61308"/>
            <a:ext cx="764771" cy="1596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2013" y="415636"/>
            <a:ext cx="62452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err="1" smtClean="0"/>
              <a:t>마이페이지</a:t>
            </a:r>
            <a:r>
              <a:rPr lang="en-US" altLang="ko-KR" sz="3400" b="1" dirty="0" smtClean="0"/>
              <a:t>(</a:t>
            </a:r>
            <a:r>
              <a:rPr lang="en-US" altLang="ko-KR" sz="3400" b="1" dirty="0" err="1" smtClean="0"/>
              <a:t>Mypage</a:t>
            </a:r>
            <a:r>
              <a:rPr lang="en-US" altLang="ko-KR" sz="3400" b="1" dirty="0" smtClean="0"/>
              <a:t>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307172" y="3034755"/>
            <a:ext cx="2031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select * from </a:t>
            </a:r>
            <a:r>
              <a:rPr lang="en-US" altLang="ko-KR" sz="1600" dirty="0" smtClean="0"/>
              <a:t>user1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644909" y="3788328"/>
            <a:ext cx="102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dispatcher</a:t>
            </a:r>
            <a:endParaRPr lang="en-US" altLang="ko-KR" sz="1400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515552" y="2090951"/>
            <a:ext cx="640654" cy="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5485883" y="2274839"/>
            <a:ext cx="634050" cy="1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74411" y="173634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48872" y="2449979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로그인 후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헤더에서 </a:t>
            </a:r>
            <a:r>
              <a:rPr lang="ko-KR" altLang="en-US" dirty="0" err="1" smtClean="0">
                <a:solidFill>
                  <a:srgbClr val="FF0000"/>
                </a:solidFill>
              </a:rPr>
              <a:t>마이페이지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r>
              <a:rPr lang="ko-KR" altLang="en-US" dirty="0" smtClean="0"/>
              <a:t>메뉴 선택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477088" y="2484088"/>
            <a:ext cx="527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542656" y="2420445"/>
            <a:ext cx="527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049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0361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4065" y="241900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회원 </a:t>
            </a:r>
            <a:r>
              <a:rPr lang="ko-KR" altLang="en-US" dirty="0" smtClean="0">
                <a:solidFill>
                  <a:srgbClr val="FF0000"/>
                </a:solidFill>
              </a:rPr>
              <a:t>가입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3898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UserTerms</a:t>
            </a:r>
            <a:r>
              <a:rPr lang="en-US" altLang="ko-KR" dirty="0" err="1" smtClean="0"/>
              <a:t>Ctrl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8944" y="2452248"/>
            <a:ext cx="1508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UserTerms.do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5183" y="5091805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UserJoinProCtrl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1098" y="5698152"/>
            <a:ext cx="1498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0070C0"/>
                </a:solidFill>
              </a:rPr>
              <a:t>User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Join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Pro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03613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</a:p>
          <a:p>
            <a:pPr algn="ctr"/>
            <a:r>
              <a:rPr lang="en-US" altLang="ko-KR" dirty="0" err="1" smtClean="0"/>
              <a:t>Xe</a:t>
            </a:r>
            <a:r>
              <a:rPr lang="en-US" altLang="ko-KR" dirty="0" smtClean="0"/>
              <a:t> 11g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110748" y="1903613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6953" y="3499657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terms.jsp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44929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399382" y="5182213"/>
            <a:ext cx="622239" cy="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796796" y="5170111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796796" y="5427806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2399383" y="5442216"/>
            <a:ext cx="651330" cy="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89975" y="47895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970789" y="487085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012291" y="544642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712875" y="6314358"/>
            <a:ext cx="79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Send</a:t>
            </a:r>
          </a:p>
          <a:p>
            <a:pPr algn="ctr"/>
            <a:r>
              <a:rPr lang="en-US" altLang="ko-KR" sz="1400" dirty="0" smtClean="0"/>
              <a:t>redirect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59617" y="3002680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74217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82530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299155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61308"/>
            <a:ext cx="764771" cy="1596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2013" y="415636"/>
            <a:ext cx="65732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회원 가입</a:t>
            </a:r>
            <a:r>
              <a:rPr lang="en-US" altLang="ko-KR" sz="3400" b="1" dirty="0" smtClean="0"/>
              <a:t>(</a:t>
            </a:r>
            <a:r>
              <a:rPr lang="en-US" altLang="ko-KR" sz="3400" b="1" dirty="0" smtClean="0"/>
              <a:t>User</a:t>
            </a:r>
            <a:r>
              <a:rPr lang="en-US" altLang="ko-KR" sz="3400" b="1" dirty="0" smtClean="0"/>
              <a:t> </a:t>
            </a:r>
            <a:r>
              <a:rPr lang="en-US" altLang="ko-KR" sz="3400" b="1" dirty="0" smtClean="0"/>
              <a:t>Insert</a:t>
            </a:r>
            <a:r>
              <a:rPr lang="en-US" altLang="ko-KR" sz="3400" b="1" dirty="0" smtClean="0"/>
              <a:t>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259281" y="4533106"/>
            <a:ext cx="5831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insert into user1(id, pw, </a:t>
            </a:r>
            <a:r>
              <a:rPr lang="en-US" altLang="ko-KR" sz="1400" dirty="0" err="1"/>
              <a:t>uname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utel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uaddr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uemail</a:t>
            </a:r>
            <a:r>
              <a:rPr lang="en-US" altLang="ko-KR" sz="1400" dirty="0"/>
              <a:t>) values (?,?,?,?,?,?)</a:t>
            </a:r>
            <a:endParaRPr lang="ko-KR" altLang="en-US" sz="600" dirty="0"/>
          </a:p>
        </p:txBody>
      </p:sp>
      <p:sp>
        <p:nvSpPr>
          <p:cNvPr id="45" name="직사각형 44"/>
          <p:cNvSpPr/>
          <p:nvPr/>
        </p:nvSpPr>
        <p:spPr>
          <a:xfrm>
            <a:off x="3133898" y="3496188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UserSignUp</a:t>
            </a:r>
            <a:r>
              <a:rPr lang="en-US" altLang="ko-KR" dirty="0" err="1" smtClean="0"/>
              <a:t>Ctrl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448310" y="4157445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UserSignUp.do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369127" y="3894134"/>
            <a:ext cx="764771" cy="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64198" y="40044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en-US" altLang="ko-KR" sz="1400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489653" y="5238516"/>
            <a:ext cx="640654" cy="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3508069" y="5478699"/>
            <a:ext cx="566379" cy="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56953" y="5094546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signUp.jsp</a:t>
            </a:r>
            <a:endParaRPr lang="ko-KR" altLang="en-US" dirty="0"/>
          </a:p>
        </p:txBody>
      </p:sp>
      <p:cxnSp>
        <p:nvCxnSpPr>
          <p:cNvPr id="24" name="꺾인 연결선 23"/>
          <p:cNvCxnSpPr/>
          <p:nvPr/>
        </p:nvCxnSpPr>
        <p:spPr>
          <a:xfrm rot="5400000">
            <a:off x="2161579" y="4097999"/>
            <a:ext cx="1170058" cy="817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137269" y="5117556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UserDAO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504917" y="5723903"/>
            <a:ext cx="1734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0070C0"/>
                </a:solidFill>
              </a:rPr>
              <a:t>insertUser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(user)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8489771" y="5228885"/>
            <a:ext cx="622239" cy="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8489772" y="5488888"/>
            <a:ext cx="651330" cy="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80364" y="483622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8594375" y="557790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551739" y="5264267"/>
            <a:ext cx="640654" cy="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6570155" y="5504450"/>
            <a:ext cx="566379" cy="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5473930" y="5266068"/>
            <a:ext cx="622239" cy="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5473931" y="5526071"/>
            <a:ext cx="651330" cy="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64523" y="487341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578534" y="561508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70" name="직사각형 69"/>
          <p:cNvSpPr/>
          <p:nvPr/>
        </p:nvSpPr>
        <p:spPr>
          <a:xfrm>
            <a:off x="584894" y="608170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UserLogin.do</a:t>
            </a:r>
            <a:endParaRPr lang="ko-KR" altLang="en-US" dirty="0"/>
          </a:p>
        </p:txBody>
      </p:sp>
      <p:cxnSp>
        <p:nvCxnSpPr>
          <p:cNvPr id="71" name="꺾인 연결선 70"/>
          <p:cNvCxnSpPr>
            <a:endCxn id="70" idx="3"/>
          </p:cNvCxnSpPr>
          <p:nvPr/>
        </p:nvCxnSpPr>
        <p:spPr>
          <a:xfrm rot="10800000" flipV="1">
            <a:off x="2397068" y="5605889"/>
            <a:ext cx="950054" cy="7335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9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6953" y="1903614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4065" y="241900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회원 정보 수정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3898" y="1903614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UpdateUser</a:t>
            </a:r>
            <a:r>
              <a:rPr lang="en-US" altLang="ko-KR" dirty="0" err="1" smtClean="0"/>
              <a:t>Ctrl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8944" y="2452248"/>
            <a:ext cx="1623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</a:rPr>
              <a:t>UpdateUser.do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7592" y="3505818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UserDAO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3524" y="4159189"/>
            <a:ext cx="2172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0070C0"/>
                </a:solidFill>
              </a:rPr>
              <a:t>updateUserPro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noti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81854" y="1903613"/>
            <a:ext cx="1072341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</a:p>
          <a:p>
            <a:pPr algn="ctr"/>
            <a:r>
              <a:rPr lang="en-US" altLang="ko-KR" dirty="0" err="1" smtClean="0"/>
              <a:t>Xe</a:t>
            </a:r>
            <a:r>
              <a:rPr lang="en-US" altLang="ko-KR" dirty="0" smtClean="0"/>
              <a:t> 11g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110748" y="1903613"/>
            <a:ext cx="706583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6953" y="3499657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UpdateUser.jsp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69127" y="2044929"/>
            <a:ext cx="76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8470094" y="3640156"/>
            <a:ext cx="622239" cy="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830596" y="3647626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9830596" y="3905321"/>
            <a:ext cx="864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8470095" y="3900159"/>
            <a:ext cx="651330" cy="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60687" y="3247498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04589" y="334836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046091" y="392394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8574698" y="398917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2620884" y="303492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noti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59617" y="3002680"/>
            <a:ext cx="81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123043" y="1274217"/>
            <a:ext cx="8306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View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4236" y="1282530"/>
            <a:ext cx="1523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Controller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504" y="1299155"/>
            <a:ext cx="1040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Model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6" idx="1"/>
            <a:endCxn id="12" idx="3"/>
          </p:cNvCxnSpPr>
          <p:nvPr/>
        </p:nvCxnSpPr>
        <p:spPr>
          <a:xfrm rot="10800000" flipV="1">
            <a:off x="2369128" y="2161308"/>
            <a:ext cx="764771" cy="1596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2013" y="415636"/>
            <a:ext cx="79124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 smtClean="0"/>
              <a:t>회원 정보</a:t>
            </a:r>
            <a:r>
              <a:rPr lang="ko-KR" altLang="en-US" sz="3400" b="1" dirty="0" smtClean="0"/>
              <a:t> </a:t>
            </a:r>
            <a:r>
              <a:rPr lang="ko-KR" altLang="en-US" sz="3400" b="1" dirty="0" smtClean="0"/>
              <a:t>수정</a:t>
            </a:r>
            <a:r>
              <a:rPr lang="en-US" altLang="ko-KR" sz="3400" b="1" dirty="0" smtClean="0"/>
              <a:t>(</a:t>
            </a:r>
            <a:r>
              <a:rPr lang="en-US" altLang="ko-KR" sz="3400" b="1" dirty="0" smtClean="0"/>
              <a:t>User</a:t>
            </a:r>
            <a:r>
              <a:rPr lang="en-US" altLang="ko-KR" sz="3400" b="1" dirty="0" smtClean="0"/>
              <a:t> Update) </a:t>
            </a:r>
            <a:r>
              <a:rPr lang="ko-KR" altLang="en-US" sz="3400" b="1" dirty="0" smtClean="0"/>
              <a:t>프로세스</a:t>
            </a:r>
            <a:endParaRPr lang="ko-KR" altLang="en-US" sz="3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020075" y="2753904"/>
            <a:ext cx="616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update user1 set pw=?, </a:t>
            </a:r>
            <a:r>
              <a:rPr lang="en-US" altLang="ko-KR" sz="1400" dirty="0" err="1"/>
              <a:t>uname</a:t>
            </a:r>
            <a:r>
              <a:rPr lang="en-US" altLang="ko-KR" sz="1400" dirty="0"/>
              <a:t>=?, </a:t>
            </a:r>
            <a:r>
              <a:rPr lang="en-US" altLang="ko-KR" sz="1400" dirty="0" err="1"/>
              <a:t>utel</a:t>
            </a:r>
            <a:r>
              <a:rPr lang="en-US" altLang="ko-KR" sz="1400" dirty="0"/>
              <a:t>=?, </a:t>
            </a:r>
            <a:r>
              <a:rPr lang="en-US" altLang="ko-KR" sz="1400" dirty="0" err="1"/>
              <a:t>uaddr</a:t>
            </a:r>
            <a:r>
              <a:rPr lang="en-US" altLang="ko-KR" sz="1400" dirty="0"/>
              <a:t>=?, </a:t>
            </a:r>
            <a:r>
              <a:rPr lang="en-US" altLang="ko-KR" sz="1400" dirty="0" err="1"/>
              <a:t>uemail</a:t>
            </a:r>
            <a:r>
              <a:rPr lang="en-US" altLang="ko-KR" sz="1400" dirty="0"/>
              <a:t>=? where id=?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3133898" y="3496188"/>
            <a:ext cx="235250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Update</a:t>
            </a:r>
            <a:r>
              <a:rPr lang="en-US" altLang="ko-KR" dirty="0" err="1" smtClean="0"/>
              <a:t>User</a:t>
            </a:r>
            <a:r>
              <a:rPr lang="en-US" altLang="ko-KR" dirty="0" err="1" smtClean="0"/>
              <a:t>ProCtrl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79353" y="4157445"/>
            <a:ext cx="1973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UpdateUserPro.do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369127" y="3894134"/>
            <a:ext cx="764771" cy="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31890" y="40035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요청</a:t>
            </a:r>
            <a:endParaRPr lang="en-US" altLang="ko-KR" sz="1400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486400" y="3649787"/>
            <a:ext cx="640654" cy="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5504816" y="3889970"/>
            <a:ext cx="566379" cy="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56953" y="5094546"/>
            <a:ext cx="181217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root</a:t>
            </a:r>
            <a:endParaRPr lang="ko-KR" altLang="en-US" dirty="0"/>
          </a:p>
        </p:txBody>
      </p:sp>
      <p:cxnSp>
        <p:nvCxnSpPr>
          <p:cNvPr id="24" name="꺾인 연결선 23"/>
          <p:cNvCxnSpPr>
            <a:endCxn id="49" idx="3"/>
          </p:cNvCxnSpPr>
          <p:nvPr/>
        </p:nvCxnSpPr>
        <p:spPr>
          <a:xfrm rot="5400000">
            <a:off x="2075842" y="4304863"/>
            <a:ext cx="1340664" cy="754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56854" y="5352790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send</a:t>
            </a:r>
          </a:p>
          <a:p>
            <a:r>
              <a:rPr lang="en-US" altLang="ko-KR" sz="1400" dirty="0" smtClean="0"/>
              <a:t>Redirect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545259" y="329517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25037" y="398651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cnt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020075" y="3102053"/>
            <a:ext cx="5618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update user1 set </a:t>
            </a:r>
            <a:r>
              <a:rPr lang="en-US" altLang="ko-KR" sz="1400" dirty="0" err="1"/>
              <a:t>uname</a:t>
            </a:r>
            <a:r>
              <a:rPr lang="en-US" altLang="ko-KR" sz="1400" dirty="0"/>
              <a:t>=?, </a:t>
            </a:r>
            <a:r>
              <a:rPr lang="en-US" altLang="ko-KR" sz="1400" dirty="0" err="1"/>
              <a:t>utel</a:t>
            </a:r>
            <a:r>
              <a:rPr lang="en-US" altLang="ko-KR" sz="1400" dirty="0"/>
              <a:t>=?, </a:t>
            </a:r>
            <a:r>
              <a:rPr lang="en-US" altLang="ko-KR" sz="1400" dirty="0" err="1"/>
              <a:t>uaddr</a:t>
            </a:r>
            <a:r>
              <a:rPr lang="en-US" altLang="ko-KR" sz="1400" dirty="0"/>
              <a:t>=?, </a:t>
            </a:r>
            <a:r>
              <a:rPr lang="en-US" altLang="ko-KR" sz="1400" dirty="0" err="1"/>
              <a:t>uemail</a:t>
            </a:r>
            <a:r>
              <a:rPr lang="en-US" altLang="ko-KR" sz="1400" dirty="0"/>
              <a:t>=? where id=?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01509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485</Words>
  <Application>Microsoft Office PowerPoint</Application>
  <PresentationFormat>와이드스크린</PresentationFormat>
  <Paragraphs>272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201-00</dc:creator>
  <cp:lastModifiedBy>201-02</cp:lastModifiedBy>
  <cp:revision>16</cp:revision>
  <dcterms:created xsi:type="dcterms:W3CDTF">2023-05-04T01:22:41Z</dcterms:created>
  <dcterms:modified xsi:type="dcterms:W3CDTF">2023-05-09T02:19:51Z</dcterms:modified>
</cp:coreProperties>
</file>