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7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9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9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12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6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50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1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0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B3C24-BD18-4717-A32D-B583A5D3181D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8C72A-C250-40E9-930F-953618C5E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5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79831" y="502527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MVC2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Project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시스템 구성도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1144" y="29714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요청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0055" y="1640334"/>
            <a:ext cx="85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Model</a:t>
            </a:r>
            <a:endParaRPr lang="ko-KR" altLang="en-US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45956" y="1640333"/>
            <a:ext cx="140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Controller</a:t>
            </a:r>
            <a:endParaRPr lang="ko-KR" altLang="en-US" dirty="0">
              <a:solidFill>
                <a:srgbClr val="FF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3110602" y="2981498"/>
            <a:ext cx="1166651" cy="53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658914" y="3273564"/>
            <a:ext cx="141202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고객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245956" y="2138220"/>
            <a:ext cx="1412024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CTRL</a:t>
            </a:r>
          </a:p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(servlet.do)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1542" y="2138220"/>
            <a:ext cx="1412024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DAO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752158" y="2382059"/>
            <a:ext cx="1634414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7551542" y="4515659"/>
            <a:ext cx="141202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DB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6553" y="1915622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전달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5230" y="3644116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mtClean="0">
                <a:latin typeface="돋움" panose="020B0600000101010101" pitchFamily="50" charset="-127"/>
                <a:ea typeface="돋움" panose="020B0600000101010101" pitchFamily="50" charset="-127"/>
              </a:rPr>
              <a:t>요청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00029" y="36557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처리결과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>
            <a:off x="5787551" y="2863275"/>
            <a:ext cx="163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04651" y="30526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처리결과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5378334" y="3052620"/>
            <a:ext cx="1579" cy="14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02655" y="4305917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출력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7829989" y="3598258"/>
            <a:ext cx="779649" cy="307571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JDBC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242792" y="4520277"/>
            <a:ext cx="1412024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VIEW</a:t>
            </a:r>
          </a:p>
          <a:p>
            <a:pPr algn="ctr"/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en-US" altLang="ko-KR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JSP.jsp</a:t>
            </a:r>
            <a:r>
              <a:rPr lang="en-US" altLang="ko-KR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3110602" y="4057561"/>
            <a:ext cx="1132190" cy="51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55002" y="3647948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반환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rot="10800000" flipH="1">
            <a:off x="4564103" y="3052618"/>
            <a:ext cx="1579" cy="14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96570" y="36557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요청</a:t>
            </a:r>
            <a:endParaRPr lang="ko-KR" altLang="en-US" sz="1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>
            <a:off x="8628492" y="3050310"/>
            <a:ext cx="1579" cy="14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10800000" flipH="1">
            <a:off x="7814261" y="3050308"/>
            <a:ext cx="1579" cy="1467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5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201-02</dc:creator>
  <cp:lastModifiedBy>201-02</cp:lastModifiedBy>
  <cp:revision>4</cp:revision>
  <dcterms:created xsi:type="dcterms:W3CDTF">2023-05-09T08:47:47Z</dcterms:created>
  <dcterms:modified xsi:type="dcterms:W3CDTF">2023-05-15T02:29:42Z</dcterms:modified>
</cp:coreProperties>
</file>