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52" r:id="rId1"/>
  </p:sldMasterIdLst>
  <p:notesMasterIdLst>
    <p:notesMasterId r:id="rId15"/>
  </p:notesMasterIdLst>
  <p:handoutMasterIdLst>
    <p:handoutMasterId r:id="rId16"/>
  </p:handoutMasterIdLst>
  <p:sldIdLst>
    <p:sldId id="334" r:id="rId2"/>
    <p:sldId id="336" r:id="rId3"/>
    <p:sldId id="360" r:id="rId4"/>
    <p:sldId id="359" r:id="rId5"/>
    <p:sldId id="356" r:id="rId6"/>
    <p:sldId id="361" r:id="rId7"/>
    <p:sldId id="362" r:id="rId8"/>
    <p:sldId id="357" r:id="rId9"/>
    <p:sldId id="363" r:id="rId10"/>
    <p:sldId id="364" r:id="rId11"/>
    <p:sldId id="325" r:id="rId12"/>
    <p:sldId id="345" r:id="rId13"/>
    <p:sldId id="355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21425-5D0E-314C-885D-900BAC9D8A2C}" v="4" dt="2023-04-17T23:59:38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88229"/>
  </p:normalViewPr>
  <p:slideViewPr>
    <p:cSldViewPr snapToGrid="0">
      <p:cViewPr varScale="1">
        <p:scale>
          <a:sx n="141" d="100"/>
          <a:sy n="141" d="100"/>
        </p:scale>
        <p:origin x="1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CAD870-D756-4423-AD5E-21ED919F02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EDA63-7F8C-442A-9B3D-7A1997F69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35E56-5AFD-2744-8FCD-8ED1C931A319}" type="datetimeFigureOut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54CF9-2980-42F1-8FF8-CFB7447E30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5CB2A-B3B3-4AD9-B9BE-26B5735CD4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8C9702-95B9-6A44-BF26-D6251A845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445A5F5-FF36-4B88-9668-D8E59F6B64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870D136-9E31-4F69-8BB2-3A72CE7F41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E9F0B0B-FC3E-ED46-9C66-063E04CCC4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684CC53A-384A-4C01-AA6F-8FE5F3AE4A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FD814B06-012E-4291-9DED-4C615DB3F6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57CBDFA9-C286-4D31-86C5-7ACFFCB54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1D6811-D0C7-624A-BE25-53B201407C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6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134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535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94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85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58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071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0A69E0B4-5259-41C1-A94E-C2632D8A27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>
            <a:fillRect/>
          </a:stretch>
        </p:blipFill>
        <p:spPr bwMode="auto">
          <a:xfrm>
            <a:off x="-7938" y="5534007"/>
            <a:ext cx="1912937" cy="132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CC0F7-D2CF-3559-1B37-47C8F47601B6}"/>
              </a:ext>
            </a:extLst>
          </p:cNvPr>
          <p:cNvSpPr txBox="1"/>
          <p:nvPr userDrawn="1"/>
        </p:nvSpPr>
        <p:spPr>
          <a:xfrm>
            <a:off x="11409615" y="6488668"/>
            <a:ext cx="78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DCDB2A-9C49-C340-9022-8DFB789FF3A4}" type="slidenum">
              <a:rPr lang="en-US" smtClean="0">
                <a:solidFill>
                  <a:srgbClr val="CDDAE5"/>
                </a:solidFill>
              </a:rPr>
              <a:pPr algn="r"/>
              <a:t>‹#›</a:t>
            </a:fld>
            <a:r>
              <a:rPr lang="en-US" dirty="0">
                <a:solidFill>
                  <a:srgbClr val="CDDAE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11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06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7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22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37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5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75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0AA4AD7A-8A90-5440-9534-DFC6520B7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95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1">
            <a:extLst>
              <a:ext uri="{FF2B5EF4-FFF2-40B4-BE49-F238E27FC236}">
                <a16:creationId xmlns:a16="http://schemas.microsoft.com/office/drawing/2014/main" id="{D5F254D9-3970-4204-9533-59E04CBCFF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>
            <a:fillRect/>
          </a:stretch>
        </p:blipFill>
        <p:spPr bwMode="auto">
          <a:xfrm>
            <a:off x="-7938" y="5534006"/>
            <a:ext cx="1915663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83EF9E6-7F4E-834F-417D-725D9D9249D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9331001" y="6046198"/>
            <a:ext cx="393690" cy="370532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C1D7787-0FE8-C542-D3A4-1DAFE9E1D07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10768440" y="5257158"/>
            <a:ext cx="296819" cy="279359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1499B24-289C-81C4-4172-49487BBE766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10257839" y="6259637"/>
            <a:ext cx="313233" cy="29480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4978705-F528-388A-F867-7C9F29DD5D1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9199475" y="5253440"/>
            <a:ext cx="397193" cy="373829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81D0962-8E5E-8119-BDB3-075C4386E43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9660258" y="4254812"/>
            <a:ext cx="504342" cy="47467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83707E9-5BBB-56ED-2C67-FA668E33053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10451857" y="3900189"/>
            <a:ext cx="327773" cy="30849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897A1E4F-27E0-3A4A-7011-7326ED319F9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10067536" y="5514501"/>
            <a:ext cx="291854" cy="274686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35202B94-31F5-0FFB-D0E0-742020A4F56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11517303" y="5107196"/>
            <a:ext cx="327773" cy="30849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F288633E-9516-82ED-99AA-2E00D0D7C1F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005">
            <a:off x="11160013" y="6071339"/>
            <a:ext cx="394750" cy="3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79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953" r:id="rId1"/>
    <p:sldLayoutId id="2147486954" r:id="rId2"/>
    <p:sldLayoutId id="2147486955" r:id="rId3"/>
    <p:sldLayoutId id="2147486956" r:id="rId4"/>
    <p:sldLayoutId id="2147486957" r:id="rId5"/>
    <p:sldLayoutId id="2147486958" r:id="rId6"/>
    <p:sldLayoutId id="2147486959" r:id="rId7"/>
    <p:sldLayoutId id="2147486960" r:id="rId8"/>
    <p:sldLayoutId id="2147486961" r:id="rId9"/>
    <p:sldLayoutId id="2147486962" r:id="rId10"/>
    <p:sldLayoutId id="2147486963" r:id="rId11"/>
    <p:sldLayoutId id="2147486964" r:id="rId12"/>
    <p:sldLayoutId id="2147486965" r:id="rId13"/>
    <p:sldLayoutId id="2147486966" r:id="rId14"/>
    <p:sldLayoutId id="2147486967" r:id="rId15"/>
    <p:sldLayoutId id="2147486968" r:id="rId16"/>
    <p:sldLayoutId id="2147486969" r:id="rId17"/>
    <p:sldLayoutId id="214748698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DF018C-AEEA-4709-BF8D-53CF978A7C02}"/>
              </a:ext>
            </a:extLst>
          </p:cNvPr>
          <p:cNvSpPr txBox="1"/>
          <p:nvPr/>
        </p:nvSpPr>
        <p:spPr>
          <a:xfrm>
            <a:off x="198247" y="705402"/>
            <a:ext cx="11795506" cy="14312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eaLnBrk="1" hangingPunct="1"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Artificial Intelligence pushing Embedded Systems to the future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E2A29-4A9A-354E-E949-6D0B9B3F989D}"/>
              </a:ext>
            </a:extLst>
          </p:cNvPr>
          <p:cNvSpPr txBox="1"/>
          <p:nvPr/>
        </p:nvSpPr>
        <p:spPr>
          <a:xfrm>
            <a:off x="751438" y="2236206"/>
            <a:ext cx="3127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Carter </a:t>
            </a:r>
            <a:r>
              <a:rPr lang="en-US" sz="2400" dirty="0" err="1"/>
              <a:t>Nettesheim</a:t>
            </a:r>
            <a:endParaRPr lang="en-US" sz="2400" dirty="0"/>
          </a:p>
          <a:p>
            <a:r>
              <a:rPr lang="en-US" sz="2400" dirty="0"/>
              <a:t>and Tyler Crabb</a:t>
            </a:r>
          </a:p>
          <a:p>
            <a:endParaRPr lang="en-US" dirty="0"/>
          </a:p>
          <a:p>
            <a:r>
              <a:rPr lang="en-US" dirty="0"/>
              <a:t>Monday, April 17,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F4AC3-B166-21CA-D382-1543261CEAE6}"/>
              </a:ext>
            </a:extLst>
          </p:cNvPr>
          <p:cNvSpPr txBox="1"/>
          <p:nvPr/>
        </p:nvSpPr>
        <p:spPr>
          <a:xfrm>
            <a:off x="751438" y="3865830"/>
            <a:ext cx="3942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ECE 5780</a:t>
            </a:r>
          </a:p>
          <a:p>
            <a:r>
              <a:rPr lang="en-US" dirty="0"/>
              <a:t>Dr. Jonathan Phillips</a:t>
            </a:r>
          </a:p>
          <a:p>
            <a:r>
              <a:rPr lang="en-US" dirty="0"/>
              <a:t>Electrical and Computer Engineering</a:t>
            </a:r>
          </a:p>
          <a:p>
            <a:r>
              <a:rPr lang="en-US" dirty="0"/>
              <a:t>Utah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278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3924677" y="497941"/>
            <a:ext cx="434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Support idea 3 # 2</a:t>
            </a:r>
          </a:p>
        </p:txBody>
      </p:sp>
    </p:spTree>
    <p:extLst>
      <p:ext uri="{BB962C8B-B14F-4D97-AF65-F5344CB8AC3E}">
        <p14:creationId xmlns:p14="http://schemas.microsoft.com/office/powerpoint/2010/main" val="184246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CC19-1459-4F2F-B13D-4048CB8D5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5550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4B6C8D2A-1890-4B4E-BE5A-4D2991EEB62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40E2E-2943-44DF-A1D9-253992606558}"/>
              </a:ext>
            </a:extLst>
          </p:cNvPr>
          <p:cNvSpPr txBox="1"/>
          <p:nvPr/>
        </p:nvSpPr>
        <p:spPr>
          <a:xfrm>
            <a:off x="2223198" y="1091401"/>
            <a:ext cx="7745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We would love to take your 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272DB5-E6B4-6D4A-8BC6-189817FA573C}"/>
              </a:ext>
            </a:extLst>
          </p:cNvPr>
          <p:cNvSpPr/>
          <p:nvPr/>
        </p:nvSpPr>
        <p:spPr>
          <a:xfrm>
            <a:off x="3866801" y="3890063"/>
            <a:ext cx="4458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8300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CC19-1459-4F2F-B13D-4048CB8D5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5550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4B6C8D2A-1890-4B4E-BE5A-4D2991EEB62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77C3A-B5BB-3991-F8B1-5C32FC18147A}"/>
              </a:ext>
            </a:extLst>
          </p:cNvPr>
          <p:cNvSpPr txBox="1"/>
          <p:nvPr/>
        </p:nvSpPr>
        <p:spPr>
          <a:xfrm>
            <a:off x="246994" y="1198970"/>
            <a:ext cx="11703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2EBE4-D130-3AB8-6A87-6D5BCD6FCBFC}"/>
              </a:ext>
            </a:extLst>
          </p:cNvPr>
          <p:cNvSpPr txBox="1"/>
          <p:nvPr/>
        </p:nvSpPr>
        <p:spPr>
          <a:xfrm>
            <a:off x="4278836" y="37119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references to bore you with</a:t>
            </a:r>
          </a:p>
        </p:txBody>
      </p:sp>
    </p:spTree>
    <p:extLst>
      <p:ext uri="{BB962C8B-B14F-4D97-AF65-F5344CB8AC3E}">
        <p14:creationId xmlns:p14="http://schemas.microsoft.com/office/powerpoint/2010/main" val="41867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CC19-1459-4F2F-B13D-4048CB8D5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5550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  <a:p>
            <a:fld id="{4B6C8D2A-1890-4B4E-BE5A-4D2991EEB62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77C3A-B5BB-3991-F8B1-5C32FC18147A}"/>
              </a:ext>
            </a:extLst>
          </p:cNvPr>
          <p:cNvSpPr txBox="1"/>
          <p:nvPr/>
        </p:nvSpPr>
        <p:spPr>
          <a:xfrm>
            <a:off x="246994" y="1198970"/>
            <a:ext cx="11703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2EBE4-D130-3AB8-6A87-6D5BCD6FCBFC}"/>
              </a:ext>
            </a:extLst>
          </p:cNvPr>
          <p:cNvSpPr txBox="1"/>
          <p:nvPr/>
        </p:nvSpPr>
        <p:spPr>
          <a:xfrm>
            <a:off x="4330132" y="371192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images we used came from:</a:t>
            </a:r>
          </a:p>
        </p:txBody>
      </p:sp>
    </p:spTree>
    <p:extLst>
      <p:ext uri="{BB962C8B-B14F-4D97-AF65-F5344CB8AC3E}">
        <p14:creationId xmlns:p14="http://schemas.microsoft.com/office/powerpoint/2010/main" val="396915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2691897" y="497941"/>
            <a:ext cx="680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Artificial Intelligence?</a:t>
            </a:r>
          </a:p>
        </p:txBody>
      </p:sp>
    </p:spTree>
    <p:extLst>
      <p:ext uri="{BB962C8B-B14F-4D97-AF65-F5344CB8AC3E}">
        <p14:creationId xmlns:p14="http://schemas.microsoft.com/office/powerpoint/2010/main" val="84981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3924677" y="497941"/>
            <a:ext cx="434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Support idea 1 # 1</a:t>
            </a:r>
          </a:p>
        </p:txBody>
      </p:sp>
    </p:spTree>
    <p:extLst>
      <p:ext uri="{BB962C8B-B14F-4D97-AF65-F5344CB8AC3E}">
        <p14:creationId xmlns:p14="http://schemas.microsoft.com/office/powerpoint/2010/main" val="391915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3924677" y="497941"/>
            <a:ext cx="434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Support idea 1 # 2</a:t>
            </a:r>
          </a:p>
        </p:txBody>
      </p:sp>
    </p:spTree>
    <p:extLst>
      <p:ext uri="{BB962C8B-B14F-4D97-AF65-F5344CB8AC3E}">
        <p14:creationId xmlns:p14="http://schemas.microsoft.com/office/powerpoint/2010/main" val="201638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2181885" y="497941"/>
            <a:ext cx="782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NVIDIA is pushing the boundaries</a:t>
            </a:r>
          </a:p>
        </p:txBody>
      </p:sp>
    </p:spTree>
    <p:extLst>
      <p:ext uri="{BB962C8B-B14F-4D97-AF65-F5344CB8AC3E}">
        <p14:creationId xmlns:p14="http://schemas.microsoft.com/office/powerpoint/2010/main" val="257987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3924677" y="497941"/>
            <a:ext cx="434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Support idea 2 # 1</a:t>
            </a:r>
          </a:p>
        </p:txBody>
      </p:sp>
    </p:spTree>
    <p:extLst>
      <p:ext uri="{BB962C8B-B14F-4D97-AF65-F5344CB8AC3E}">
        <p14:creationId xmlns:p14="http://schemas.microsoft.com/office/powerpoint/2010/main" val="329796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3924677" y="497941"/>
            <a:ext cx="434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Support idea 2 # 2</a:t>
            </a:r>
          </a:p>
        </p:txBody>
      </p:sp>
    </p:spTree>
    <p:extLst>
      <p:ext uri="{BB962C8B-B14F-4D97-AF65-F5344CB8AC3E}">
        <p14:creationId xmlns:p14="http://schemas.microsoft.com/office/powerpoint/2010/main" val="364127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0" y="49794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NVIDIA XXX has a few tricks up its sleeve...</a:t>
            </a:r>
          </a:p>
        </p:txBody>
      </p:sp>
    </p:spTree>
    <p:extLst>
      <p:ext uri="{BB962C8B-B14F-4D97-AF65-F5344CB8AC3E}">
        <p14:creationId xmlns:p14="http://schemas.microsoft.com/office/powerpoint/2010/main" val="66114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0DE41-2AFC-808E-22B9-6DCA8245A50B}"/>
              </a:ext>
            </a:extLst>
          </p:cNvPr>
          <p:cNvSpPr txBox="1"/>
          <p:nvPr/>
        </p:nvSpPr>
        <p:spPr>
          <a:xfrm>
            <a:off x="3924677" y="497941"/>
            <a:ext cx="434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Support idea 3 # 1</a:t>
            </a:r>
          </a:p>
        </p:txBody>
      </p:sp>
    </p:spTree>
    <p:extLst>
      <p:ext uri="{BB962C8B-B14F-4D97-AF65-F5344CB8AC3E}">
        <p14:creationId xmlns:p14="http://schemas.microsoft.com/office/powerpoint/2010/main" val="106897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Communication Presentation" id="{199D64AB-C779-664D-A991-BD155861A0FD}" vid="{554C186F-A21A-6D40-91FC-656C7D4E5B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4479</TotalTime>
  <Words>120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Crabb</dc:creator>
  <cp:lastModifiedBy>Tyler Crabb</cp:lastModifiedBy>
  <cp:revision>3</cp:revision>
  <cp:lastPrinted>2018-03-20T15:46:51Z</cp:lastPrinted>
  <dcterms:created xsi:type="dcterms:W3CDTF">2022-12-01T15:15:13Z</dcterms:created>
  <dcterms:modified xsi:type="dcterms:W3CDTF">2023-04-18T00:04:46Z</dcterms:modified>
</cp:coreProperties>
</file>