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0108-0516-41BE-B733-1B1C282D3F14}" type="datetimeFigureOut">
              <a:rPr lang="en-US" smtClean="0"/>
              <a:t>2018-11-09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8353-F082-4E2F-BA70-B27FDDFAB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8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0108-0516-41BE-B733-1B1C282D3F14}" type="datetimeFigureOut">
              <a:rPr lang="en-US" smtClean="0"/>
              <a:t>2018-11-09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8353-F082-4E2F-BA70-B27FDDFAB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0108-0516-41BE-B733-1B1C282D3F14}" type="datetimeFigureOut">
              <a:rPr lang="en-US" smtClean="0"/>
              <a:t>2018-11-09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8353-F082-4E2F-BA70-B27FDDFAB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3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0108-0516-41BE-B733-1B1C282D3F14}" type="datetimeFigureOut">
              <a:rPr lang="en-US" smtClean="0"/>
              <a:t>2018-11-09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8353-F082-4E2F-BA70-B27FDDFAB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5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0108-0516-41BE-B733-1B1C282D3F14}" type="datetimeFigureOut">
              <a:rPr lang="en-US" smtClean="0"/>
              <a:t>2018-11-09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8353-F082-4E2F-BA70-B27FDDFAB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3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0108-0516-41BE-B733-1B1C282D3F14}" type="datetimeFigureOut">
              <a:rPr lang="en-US" smtClean="0"/>
              <a:t>2018-11-09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8353-F082-4E2F-BA70-B27FDDFAB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8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0108-0516-41BE-B733-1B1C282D3F14}" type="datetimeFigureOut">
              <a:rPr lang="en-US" smtClean="0"/>
              <a:t>2018-11-09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8353-F082-4E2F-BA70-B27FDDFAB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3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0108-0516-41BE-B733-1B1C282D3F14}" type="datetimeFigureOut">
              <a:rPr lang="en-US" smtClean="0"/>
              <a:t>2018-11-09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8353-F082-4E2F-BA70-B27FDDFAB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0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0108-0516-41BE-B733-1B1C282D3F14}" type="datetimeFigureOut">
              <a:rPr lang="en-US" smtClean="0"/>
              <a:t>2018-11-09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8353-F082-4E2F-BA70-B27FDDFAB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1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0108-0516-41BE-B733-1B1C282D3F14}" type="datetimeFigureOut">
              <a:rPr lang="en-US" smtClean="0"/>
              <a:t>2018-11-09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8353-F082-4E2F-BA70-B27FDDFAB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0108-0516-41BE-B733-1B1C282D3F14}" type="datetimeFigureOut">
              <a:rPr lang="en-US" smtClean="0"/>
              <a:t>2018-11-09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8353-F082-4E2F-BA70-B27FDDFAB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4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90108-0516-41BE-B733-1B1C282D3F14}" type="datetimeFigureOut">
              <a:rPr lang="en-US" smtClean="0"/>
              <a:t>2018-11-09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38353-F082-4E2F-BA70-B27FDDFAB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1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ygwin.com/install.html" TargetMode="External"/><Relationship Id="rId2" Type="http://schemas.openxmlformats.org/officeDocument/2006/relationships/hyperlink" Target="https://docs.microsoft.com/en-us/windows/wsl/install-win1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downloa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Production Quality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Supplemental Lecture for DS 400</a:t>
            </a:r>
          </a:p>
          <a:p>
            <a:r>
              <a:rPr lang="en-US" dirty="0" smtClean="0"/>
              <a:t>Adrian Henle</a:t>
            </a:r>
          </a:p>
        </p:txBody>
      </p:sp>
    </p:spTree>
    <p:extLst>
      <p:ext uri="{BB962C8B-B14F-4D97-AF65-F5344CB8AC3E}">
        <p14:creationId xmlns:p14="http://schemas.microsoft.com/office/powerpoint/2010/main" val="178144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“Production Quality?”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without errors or warnings (mostly)</a:t>
            </a:r>
          </a:p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Function and/or Class definitions</a:t>
            </a:r>
          </a:p>
          <a:p>
            <a:r>
              <a:rPr lang="en-US" dirty="0" smtClean="0"/>
              <a:t>Procedural code in “main block”</a:t>
            </a:r>
          </a:p>
          <a:p>
            <a:r>
              <a:rPr lang="en-US" dirty="0" smtClean="0"/>
              <a:t>Good enough for a finished product</a:t>
            </a:r>
          </a:p>
          <a:p>
            <a:r>
              <a:rPr lang="en-US" dirty="0" smtClean="0"/>
              <a:t>Compiled to a binary or executed via 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Development Environment (IDE)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IDEs (like </a:t>
            </a:r>
            <a:r>
              <a:rPr lang="en-US" dirty="0" err="1" smtClean="0"/>
              <a:t>Spyder</a:t>
            </a:r>
            <a:r>
              <a:rPr lang="en-US" dirty="0" smtClean="0"/>
              <a:t>) give the user a one-stop-shop for coding</a:t>
            </a:r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Looks cool</a:t>
            </a:r>
          </a:p>
          <a:p>
            <a:pPr lvl="1"/>
            <a:r>
              <a:rPr lang="en-US" dirty="0" smtClean="0"/>
              <a:t>Does many useful things</a:t>
            </a:r>
          </a:p>
          <a:p>
            <a:pPr lvl="1"/>
            <a:r>
              <a:rPr lang="en-US" dirty="0" smtClean="0"/>
              <a:t>Good for developing code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User needs to run the IDE software</a:t>
            </a:r>
          </a:p>
          <a:p>
            <a:pPr lvl="1"/>
            <a:r>
              <a:rPr lang="en-US" dirty="0" smtClean="0"/>
              <a:t>IDE and CLI output not always the same</a:t>
            </a:r>
          </a:p>
        </p:txBody>
      </p:sp>
    </p:spTree>
    <p:extLst>
      <p:ext uri="{BB962C8B-B14F-4D97-AF65-F5344CB8AC3E}">
        <p14:creationId xmlns:p14="http://schemas.microsoft.com/office/powerpoint/2010/main" val="78833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Interface (CLI)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“Real” Python code is not run in an IDE (e.g. </a:t>
            </a:r>
            <a:r>
              <a:rPr lang="en-US" dirty="0" err="1" smtClean="0"/>
              <a:t>Spyder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Most Python code is executed on the command line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26" y="3325082"/>
            <a:ext cx="5743575" cy="3390900"/>
          </a:xfrm>
          <a:prstGeom prst="rect">
            <a:avLst/>
          </a:prstGeom>
        </p:spPr>
      </p:pic>
      <p:pic>
        <p:nvPicPr>
          <p:cNvPr id="1026" name="Picture 2" descr="How to use Terminal on Ma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327" y="3012377"/>
            <a:ext cx="6752341" cy="442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82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what “python” means to the system:</a:t>
            </a:r>
            <a:br>
              <a:rPr lang="en-US" dirty="0" smtClean="0"/>
            </a:br>
            <a:r>
              <a:rPr lang="en-US" dirty="0" smtClean="0"/>
              <a:t>	which python</a:t>
            </a:r>
          </a:p>
          <a:p>
            <a:r>
              <a:rPr lang="en-US" dirty="0" smtClean="0"/>
              <a:t>Check the Python version:</a:t>
            </a:r>
            <a:br>
              <a:rPr lang="en-US" dirty="0" smtClean="0"/>
            </a:br>
            <a:r>
              <a:rPr lang="en-US" dirty="0" smtClean="0"/>
              <a:t>	python --version</a:t>
            </a:r>
          </a:p>
          <a:p>
            <a:r>
              <a:rPr lang="en-US" dirty="0" smtClean="0"/>
              <a:t>Enter the Python CLI:</a:t>
            </a:r>
            <a:br>
              <a:rPr lang="en-US" dirty="0" smtClean="0"/>
            </a:br>
            <a:r>
              <a:rPr lang="en-US" dirty="0" smtClean="0"/>
              <a:t>	python</a:t>
            </a:r>
          </a:p>
          <a:p>
            <a:r>
              <a:rPr lang="en-US" dirty="0" smtClean="0"/>
              <a:t>Test some code:</a:t>
            </a:r>
            <a:br>
              <a:rPr lang="en-US" dirty="0" smtClean="0"/>
            </a:br>
            <a:r>
              <a:rPr lang="en-US" dirty="0" smtClean="0"/>
              <a:t>	x = 2 + 3</a:t>
            </a:r>
            <a:br>
              <a:rPr lang="en-US" dirty="0" smtClean="0"/>
            </a:br>
            <a:r>
              <a:rPr lang="en-US" dirty="0" smtClean="0"/>
              <a:t>	x</a:t>
            </a:r>
            <a:br>
              <a:rPr lang="en-US" dirty="0" smtClean="0"/>
            </a:br>
            <a:r>
              <a:rPr lang="en-US" dirty="0" smtClean="0"/>
              <a:t>	print(x)</a:t>
            </a:r>
          </a:p>
        </p:txBody>
      </p:sp>
    </p:spTree>
    <p:extLst>
      <p:ext uri="{BB962C8B-B14F-4D97-AF65-F5344CB8AC3E}">
        <p14:creationId xmlns:p14="http://schemas.microsoft.com/office/powerpoint/2010/main" val="115658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to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get WSL </a:t>
            </a:r>
            <a:r>
              <a:rPr lang="en-US" dirty="0"/>
              <a:t>and Ubuntu: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docs.microsoft.com/en-us/windows/wsl/install-win10</a:t>
            </a:r>
            <a:endParaRPr lang="en-US" dirty="0" smtClean="0"/>
          </a:p>
          <a:p>
            <a:r>
              <a:rPr lang="en-US" dirty="0" smtClean="0"/>
              <a:t>Cygwin: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cygwin.com/install.html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Anaconda: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4"/>
              </a:rPr>
              <a:t>https://www.anaconda.com/download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492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150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Production Quality Python</vt:lpstr>
      <vt:lpstr>What is “Production Quality?”</vt:lpstr>
      <vt:lpstr>Integrated Development Environment (IDE)</vt:lpstr>
      <vt:lpstr>Command Line Interface (CLI)</vt:lpstr>
      <vt:lpstr>CLI Basics</vt:lpstr>
      <vt:lpstr>Links to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Quality Python</dc:title>
  <dc:creator>Adrian Henle</dc:creator>
  <cp:lastModifiedBy>Adrian Henle</cp:lastModifiedBy>
  <cp:revision>10</cp:revision>
  <dcterms:created xsi:type="dcterms:W3CDTF">2018-11-09T05:11:31Z</dcterms:created>
  <dcterms:modified xsi:type="dcterms:W3CDTF">2018-11-09T16:08:43Z</dcterms:modified>
</cp:coreProperties>
</file>