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Adapting the A* Search Algorithm for Optimizing Delivery Routes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Enhancing Logistics Efficiency with Real-Time Data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Eric Tyler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logistics industry faces significant challenges in optimizing delivery routes to reduce costs and improve delivery times.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route optimization can lead to reduced fuel consumption, lower operational costs, and enhanced customer satisfaction.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explore the adaptation of the A* search algorithm, which is traditionally used in pathfinding and graph traversal, for optimizing delivery routes in logistics.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goal is to adapt the A* algorithm to optimize delivery routes considering real-time traffic data, delivery windows, and vehicle capacities.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incorporating these factors, we can aim to enhance the efficiency and reliability of delivery services.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aims to demonstrate the feasibility and benefits of this approach in a simplified scenario.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A* Search Algorithm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A* search algorithm is a widely-used pathfinding algorithm that finds the shortest path between nodes in a graph.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a heuristic function to estimate the cost of reaching the goal from the current node.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 combines the strengths of Dijkstra's algorithm and Greedy Best-First-Search, making it efficient and optimal.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 for Delivery Routes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modified the A* algorithm to account for delivery windows, vehicle capacities, and real-time traffic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windows ensure that packages are delivered within specified time frames.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traffic data helps avoid congested routes, further optimizing delivery times.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Implementation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heuristic function uses Euclidean distance to estimate the cost between nodes.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graph represents delivery locations and routes with weights corresponding to travel times or distances.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A* algorithm processes nodes, updating costs and paths, considering delivery constraints.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Scenario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demonstrate the adapted A* algorithm with a simplified example graph.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represent delivery locations, edges represent routes with travel times.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windows are defined for each node, and the algorithm finds the optimized route.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550" y="1992275"/>
            <a:ext cx="3670749" cy="32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and Impact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adapted A* algorithm can reduce fuel consumption and operational costs by finding efficient delivery routes.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delivery times enhance customer satisfaction and reliability of services.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approach is scalable and can be applied to various logistics scenarios with real-time data integration.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presented the adaptation of the A* algorithm for optimizing delivery routes in logistics.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demonstrates potential improvements in efficiency and cost-effectiveness.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 includes refining the algorithm, incorporating more complex constraints, and testing in real-world scenarios.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