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3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BC5CE4-A544-46A8-9F75-24B0188459B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3E1B7-7DDF-4196-99C4-35712FCBC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F7D3-AEC5-4841-8730-317556FE7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Indiana Pacers Performance Analytics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9AFE-AE11-4870-936E-CCD3D7DA1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/>
              <a:t>Main Points</a:t>
            </a:r>
          </a:p>
          <a:p>
            <a:r>
              <a:rPr lang="en-US" sz="4800" dirty="0"/>
              <a:t>By: Tyler Fuelling</a:t>
            </a:r>
          </a:p>
        </p:txBody>
      </p:sp>
    </p:spTree>
    <p:extLst>
      <p:ext uri="{BB962C8B-B14F-4D97-AF65-F5344CB8AC3E}">
        <p14:creationId xmlns:p14="http://schemas.microsoft.com/office/powerpoint/2010/main" val="12222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888D-9B01-47DA-8887-D4F359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4085"/>
            <a:ext cx="3200400" cy="6021119"/>
          </a:xfrm>
        </p:spPr>
        <p:txBody>
          <a:bodyPr>
            <a:normAutofit/>
          </a:bodyPr>
          <a:lstStyle/>
          <a:p>
            <a:r>
              <a:rPr lang="en-US" sz="2400" dirty="0"/>
              <a:t>- Analyzing the frequency of past lower body soft-tissue injuries leading up to a concussion versus directly after a concussion did not provide enough evidence to conclude that lower body soft-tissue injuries are more frequent  post-concussion that pre-concussion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27C8D-DB44-4B3D-92AF-683CD878D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33" y="3268133"/>
            <a:ext cx="5805805" cy="3179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0E5A9-DB73-482E-8087-E195D229F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33" y="284085"/>
            <a:ext cx="5905923" cy="27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888D-9B01-47DA-8887-D4F359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4085"/>
            <a:ext cx="3200400" cy="6021119"/>
          </a:xfrm>
        </p:spPr>
        <p:txBody>
          <a:bodyPr>
            <a:normAutofit/>
          </a:bodyPr>
          <a:lstStyle/>
          <a:p>
            <a:r>
              <a:rPr lang="en-US" sz="2400" dirty="0"/>
              <a:t>- However, analyzing survival curves for lower body soft-tissue injuries before and after a concussion provided enough evidence to conclude that NBA players who suffer a concussion are more likely to suffer a lower body soft-tissue injury sooner than players who did not have a concussion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C06A8-69D0-4415-830B-73B74AA3A7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45533"/>
            <a:ext cx="3992457" cy="2802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AAE7C-431C-41BB-B081-DE81DB4569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5759"/>
            <a:ext cx="4358640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888D-9B01-47DA-8887-D4F359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4085"/>
            <a:ext cx="3200400" cy="6021119"/>
          </a:xfrm>
        </p:spPr>
        <p:txBody>
          <a:bodyPr>
            <a:normAutofit/>
          </a:bodyPr>
          <a:lstStyle/>
          <a:p>
            <a:r>
              <a:rPr lang="en-US" sz="2400" dirty="0"/>
              <a:t>- Analyzing a cumulative hazard function for lower body soft-tissue injuries following a concussion provided enough evidence to conclude that lower body soft-tissue injuries are much more likely to occur in the 3 months directly following a concussion, with a fairly steep drop off after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9D68-8B27-41C5-98FD-B4C293F171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99" y="1242166"/>
            <a:ext cx="6739467" cy="43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888D-9B01-47DA-8887-D4F359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4085"/>
            <a:ext cx="3200400" cy="6021119"/>
          </a:xfrm>
        </p:spPr>
        <p:txBody>
          <a:bodyPr>
            <a:normAutofit/>
          </a:bodyPr>
          <a:lstStyle/>
          <a:p>
            <a:r>
              <a:rPr lang="en-US" sz="2400" dirty="0"/>
              <a:t>- Examining the rolling means/averages of different shooting percentage statistics both pre- and post-concussion did not provide any evidence that once a player returns to the lineup , his shooting percentage statistics (FG%, FT%, 3P%, and eFG%) are at all effected by previously suffering a concussion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CD8B-35E2-4446-8D41-3E905FC775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02" y="1257882"/>
            <a:ext cx="6279198" cy="43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46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197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Indiana Pacers Performance Analytics Internship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Pacers Performance Analytics Internship Project</dc:title>
  <dc:creator>Fuelling, Tyler</dc:creator>
  <cp:lastModifiedBy>Fuelling, Tyler</cp:lastModifiedBy>
  <cp:revision>4</cp:revision>
  <dcterms:created xsi:type="dcterms:W3CDTF">2020-02-24T02:26:54Z</dcterms:created>
  <dcterms:modified xsi:type="dcterms:W3CDTF">2020-02-24T02:57:29Z</dcterms:modified>
</cp:coreProperties>
</file>