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25,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275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CE3D1-FD5B-C2FD-9ED8-D48E70AC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Testing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9A2D-05B0-1C78-DF27-2E3609AF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By Tyler </a:t>
            </a:r>
            <a:r>
              <a:rPr lang="en-US" sz="1400" dirty="0" err="1">
                <a:solidFill>
                  <a:schemeClr val="bg1"/>
                </a:solidFill>
              </a:rPr>
              <a:t>gaudin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D6877B91-0E3C-4367-B695-9270F7633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72" r="1340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CFD4-A848-AED3-96FD-8BE72D9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E32A-4B21-4D1A-F88B-D2276843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will test the Vacation Details activity’s Start Date date picker.</a:t>
            </a:r>
          </a:p>
          <a:p>
            <a:r>
              <a:rPr lang="en-US" dirty="0"/>
              <a:t>This is a gray box test because I will be testing it and I am aware of most of the code except the underlying code in the SQLite database because I abstracted using the Room framework.</a:t>
            </a:r>
          </a:p>
          <a:p>
            <a:r>
              <a:rPr lang="en-US" dirty="0"/>
              <a:t>I will test that the picker opens on only one tap.</a:t>
            </a:r>
          </a:p>
          <a:p>
            <a:r>
              <a:rPr lang="en-US" dirty="0"/>
              <a:t>I will test that the picker takes a selection.</a:t>
            </a:r>
          </a:p>
          <a:p>
            <a:r>
              <a:rPr lang="en-US" dirty="0"/>
              <a:t>I will test that the picker retains the selection after clicking ok.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8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3BAC-3169-B0A1-F237-6173C8C1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ABA2-BDF5-AA2E-D6EE-D59C07CB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program. Click enter to get to Vacation List. Click the floating action button to get to the Vacation Details screen. Click the Start Date date picker. Observe response.</a:t>
            </a:r>
          </a:p>
          <a:p>
            <a:r>
              <a:rPr lang="en-US" dirty="0"/>
              <a:t>Click a different date, observe response.</a:t>
            </a:r>
          </a:p>
          <a:p>
            <a:r>
              <a:rPr lang="en-US" dirty="0"/>
              <a:t>Click the ok button, observe response, note updated text on picker.</a:t>
            </a:r>
          </a:p>
        </p:txBody>
      </p:sp>
    </p:spTree>
    <p:extLst>
      <p:ext uri="{BB962C8B-B14F-4D97-AF65-F5344CB8AC3E}">
        <p14:creationId xmlns:p14="http://schemas.microsoft.com/office/powerpoint/2010/main" val="41956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6EE2-9BBD-303B-5A31-366B645F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B3A2-1E92-8B84-21EF-A6E7F3AC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picker took two taps to open failing the test.</a:t>
            </a:r>
          </a:p>
          <a:p>
            <a:r>
              <a:rPr lang="en-US" dirty="0"/>
              <a:t>The date picker did accept a selection. This passed the test.</a:t>
            </a:r>
          </a:p>
          <a:p>
            <a:r>
              <a:rPr lang="en-US" dirty="0"/>
              <a:t>The date picker accepted the ok tap and updated the </a:t>
            </a:r>
            <a:r>
              <a:rPr lang="en-US" dirty="0" err="1"/>
              <a:t>EditText</a:t>
            </a:r>
            <a:r>
              <a:rPr lang="en-US" dirty="0"/>
              <a:t> line. This passed the test.</a:t>
            </a:r>
          </a:p>
        </p:txBody>
      </p:sp>
    </p:spTree>
    <p:extLst>
      <p:ext uri="{BB962C8B-B14F-4D97-AF65-F5344CB8AC3E}">
        <p14:creationId xmlns:p14="http://schemas.microsoft.com/office/powerpoint/2010/main" val="96386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25B8-A407-2A19-0225-6654709B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5826"/>
            <a:ext cx="10241280" cy="1234440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60DC1D9-0B22-970C-7C7A-EEB06177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33" y="2205728"/>
            <a:ext cx="1827334" cy="3959225"/>
          </a:xfrm>
        </p:spPr>
      </p:pic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3D05F482-666D-D3C2-621A-1A6D0CC7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71" y="2205727"/>
            <a:ext cx="1827335" cy="3959225"/>
          </a:xfrm>
          <a:prstGeom prst="rect">
            <a:avLst/>
          </a:prstGeom>
        </p:spPr>
      </p:pic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C177377D-2CA9-9052-6EAC-B9ADFF4FC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16" y="2205728"/>
            <a:ext cx="1827335" cy="3959225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877F736-10C9-9AE1-0FD7-45A66DB0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227" y="2205728"/>
            <a:ext cx="1827335" cy="395922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C4FFA37B-A854-5031-653D-61EDEADE9379}"/>
              </a:ext>
            </a:extLst>
          </p:cNvPr>
          <p:cNvSpPr/>
          <p:nvPr/>
        </p:nvSpPr>
        <p:spPr>
          <a:xfrm>
            <a:off x="2570922" y="3882887"/>
            <a:ext cx="821635" cy="198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9689850-12CA-4D7F-BAAB-7C065146A40C}"/>
              </a:ext>
            </a:extLst>
          </p:cNvPr>
          <p:cNvSpPr/>
          <p:nvPr/>
        </p:nvSpPr>
        <p:spPr>
          <a:xfrm>
            <a:off x="5720693" y="3882886"/>
            <a:ext cx="821635" cy="198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4531F4A-E2BF-3C39-6FE8-D505E840D8DF}"/>
              </a:ext>
            </a:extLst>
          </p:cNvPr>
          <p:cNvSpPr/>
          <p:nvPr/>
        </p:nvSpPr>
        <p:spPr>
          <a:xfrm>
            <a:off x="8956949" y="3882886"/>
            <a:ext cx="821635" cy="198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5C778-BE0C-D1A0-B2A7-B4B22BEE6E71}"/>
              </a:ext>
            </a:extLst>
          </p:cNvPr>
          <p:cNvSpPr txBox="1"/>
          <p:nvPr/>
        </p:nvSpPr>
        <p:spPr>
          <a:xfrm>
            <a:off x="974568" y="17284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5F476-25B9-782D-11B8-8499D4E6EBF7}"/>
              </a:ext>
            </a:extLst>
          </p:cNvPr>
          <p:cNvSpPr txBox="1"/>
          <p:nvPr/>
        </p:nvSpPr>
        <p:spPr>
          <a:xfrm>
            <a:off x="4012156" y="172843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1-1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73C1E-EBA5-479D-621F-58808700B725}"/>
              </a:ext>
            </a:extLst>
          </p:cNvPr>
          <p:cNvSpPr txBox="1"/>
          <p:nvPr/>
        </p:nvSpPr>
        <p:spPr>
          <a:xfrm>
            <a:off x="7177392" y="17284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E55BC-803E-E8FD-37AD-B0D0EE5FB8C7}"/>
              </a:ext>
            </a:extLst>
          </p:cNvPr>
          <p:cNvSpPr txBox="1"/>
          <p:nvPr/>
        </p:nvSpPr>
        <p:spPr>
          <a:xfrm>
            <a:off x="10588862" y="17284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3</a:t>
            </a:r>
          </a:p>
        </p:txBody>
      </p:sp>
    </p:spTree>
    <p:extLst>
      <p:ext uri="{BB962C8B-B14F-4D97-AF65-F5344CB8AC3E}">
        <p14:creationId xmlns:p14="http://schemas.microsoft.com/office/powerpoint/2010/main" val="24309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83FB-9A75-2C5E-A5D6-0B200298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D7F3-16A5-C7ED-86A8-31B52A9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EditText</a:t>
            </a:r>
            <a:r>
              <a:rPr lang="en-US" dirty="0"/>
              <a:t> line was changed to a </a:t>
            </a:r>
            <a:r>
              <a:rPr lang="en-US" dirty="0" err="1"/>
              <a:t>TextView</a:t>
            </a:r>
            <a:r>
              <a:rPr lang="en-US" dirty="0"/>
              <a:t> and this fixed the two tap issue.</a:t>
            </a:r>
          </a:p>
        </p:txBody>
      </p:sp>
    </p:spTree>
    <p:extLst>
      <p:ext uri="{BB962C8B-B14F-4D97-AF65-F5344CB8AC3E}">
        <p14:creationId xmlns:p14="http://schemas.microsoft.com/office/powerpoint/2010/main" val="2785829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7"/>
      </a:lt2>
      <a:accent1>
        <a:srgbClr val="80AC86"/>
      </a:accent1>
      <a:accent2>
        <a:srgbClr val="73AC92"/>
      </a:accent2>
      <a:accent3>
        <a:srgbClr val="7EA9A8"/>
      </a:accent3>
      <a:accent4>
        <a:srgbClr val="7DA3BB"/>
      </a:accent4>
      <a:accent5>
        <a:srgbClr val="959EC8"/>
      </a:accent5>
      <a:accent6>
        <a:srgbClr val="8B7DBB"/>
      </a:accent6>
      <a:hlink>
        <a:srgbClr val="AE69A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Testing Plan</vt:lpstr>
      <vt:lpstr>Unit test plan</vt:lpstr>
      <vt:lpstr>Test Scripts</vt:lpstr>
      <vt:lpstr>Results</vt:lpstr>
      <vt:lpstr>Screenshots</vt:lpstr>
      <vt:lpstr>Summary of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Plan</dc:title>
  <dc:creator>Tyler Gaudin</dc:creator>
  <cp:lastModifiedBy>Tyler Gaudin</cp:lastModifiedBy>
  <cp:revision>1</cp:revision>
  <dcterms:created xsi:type="dcterms:W3CDTF">2023-05-25T20:24:40Z</dcterms:created>
  <dcterms:modified xsi:type="dcterms:W3CDTF">2023-05-25T20:51:31Z</dcterms:modified>
</cp:coreProperties>
</file>