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69"/>
  </p:normalViewPr>
  <p:slideViewPr>
    <p:cSldViewPr snapToGrid="0">
      <p:cViewPr>
        <p:scale>
          <a:sx n="70" d="100"/>
          <a:sy n="70" d="100"/>
        </p:scale>
        <p:origin x="97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6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2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5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9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76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48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5/25/23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6FA44-3C60-7165-BCF2-64E388C11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Design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3DD53-AAA0-AFD2-3B29-2751ECB8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endParaRPr lang="en-US" sz="1200" dirty="0">
              <a:solidFill>
                <a:schemeClr val="tx1"/>
              </a:solidFill>
            </a:endParaRPr>
          </a:p>
          <a:p>
            <a:pPr algn="l">
              <a:lnSpc>
                <a:spcPct val="91000"/>
              </a:lnSpc>
            </a:pPr>
            <a:endParaRPr lang="en-US" sz="1200" dirty="0">
              <a:solidFill>
                <a:schemeClr val="tx1"/>
              </a:solidFill>
            </a:endParaRPr>
          </a:p>
          <a:p>
            <a:pPr algn="l">
              <a:lnSpc>
                <a:spcPct val="91000"/>
              </a:lnSpc>
            </a:pPr>
            <a:r>
              <a:rPr lang="en-US" sz="1200" dirty="0">
                <a:solidFill>
                  <a:schemeClr val="tx1"/>
                </a:solidFill>
              </a:rPr>
              <a:t>By: Tyler Gaudin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5A09D-67AD-8EFF-CF21-B8412A657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3" r="3" b="3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6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CE93-DF1B-C1E6-8053-F127E1A6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Screen</a:t>
            </a:r>
          </a:p>
        </p:txBody>
      </p:sp>
      <p:pic>
        <p:nvPicPr>
          <p:cNvPr id="5" name="Content Placeholder 4" descr="A black airplane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81CC744-1B3D-6B6C-C64F-FF42752B1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005" y="2587625"/>
            <a:ext cx="1658815" cy="3594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2AC55-FED5-2FBC-281B-CC381851CDFC}"/>
              </a:ext>
            </a:extLst>
          </p:cNvPr>
          <p:cNvSpPr txBox="1"/>
          <p:nvPr/>
        </p:nvSpPr>
        <p:spPr>
          <a:xfrm>
            <a:off x="1360449" y="2782669"/>
            <a:ext cx="25759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application opens on this home screen.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B426D-3AE2-F48F-554C-F77BE15612BD}"/>
              </a:ext>
            </a:extLst>
          </p:cNvPr>
          <p:cNvSpPr txBox="1"/>
          <p:nvPr/>
        </p:nvSpPr>
        <p:spPr>
          <a:xfrm>
            <a:off x="8709102" y="5319132"/>
            <a:ext cx="27131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User presses enter button</a:t>
            </a:r>
          </a:p>
          <a:p>
            <a:r>
              <a:rPr lang="en-US" dirty="0"/>
              <a:t>to go to the vacation list.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424AFB-7CA4-A8B4-60EC-9408D0AD543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311590" y="5642298"/>
            <a:ext cx="2397512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5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screenshot, multimedia, operating system&#10;&#10;Description automatically generated">
            <a:extLst>
              <a:ext uri="{FF2B5EF4-FFF2-40B4-BE49-F238E27FC236}">
                <a16:creationId xmlns:a16="http://schemas.microsoft.com/office/drawing/2014/main" id="{87F7AE78-A593-9AB8-4408-A9A9E6961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005" y="2587625"/>
            <a:ext cx="1658815" cy="35941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AB04-4675-8C61-1866-2A2B4D8E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Vacation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E7765-AB41-F139-EC46-9367A64AB8CE}"/>
              </a:ext>
            </a:extLst>
          </p:cNvPr>
          <p:cNvSpPr txBox="1"/>
          <p:nvPr/>
        </p:nvSpPr>
        <p:spPr>
          <a:xfrm>
            <a:off x="1360449" y="3507512"/>
            <a:ext cx="257593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application then opens on the vacation list screen. Vacations are listed here. The user selects a vacation to edit.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9652D7-37C0-681B-7560-9D560F8A64A9}"/>
              </a:ext>
            </a:extLst>
          </p:cNvPr>
          <p:cNvCxnSpPr>
            <a:cxnSpLocks/>
          </p:cNvCxnSpPr>
          <p:nvPr/>
        </p:nvCxnSpPr>
        <p:spPr>
          <a:xfrm flipV="1">
            <a:off x="3936380" y="3167270"/>
            <a:ext cx="1328625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FE02D7-6515-D081-7148-E2CAF6BF973B}"/>
              </a:ext>
            </a:extLst>
          </p:cNvPr>
          <p:cNvSpPr txBox="1"/>
          <p:nvPr/>
        </p:nvSpPr>
        <p:spPr>
          <a:xfrm>
            <a:off x="9026831" y="4984620"/>
            <a:ext cx="257593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user can also create a new vacation by clicking the floating action button.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2C55C8-A901-38DC-02F6-EAD6C79A54FD}"/>
              </a:ext>
            </a:extLst>
          </p:cNvPr>
          <p:cNvCxnSpPr/>
          <p:nvPr/>
        </p:nvCxnSpPr>
        <p:spPr>
          <a:xfrm flipH="1">
            <a:off x="6923820" y="5420139"/>
            <a:ext cx="2100910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EFFCF5-06A9-145E-5522-BF765DDB8248}"/>
              </a:ext>
            </a:extLst>
          </p:cNvPr>
          <p:cNvSpPr txBox="1"/>
          <p:nvPr/>
        </p:nvSpPr>
        <p:spPr>
          <a:xfrm>
            <a:off x="1360449" y="2783393"/>
            <a:ext cx="2596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Returns to Home Screen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2C70AE-BBEC-0470-4A58-A43073A9BEFD}"/>
              </a:ext>
            </a:extLst>
          </p:cNvPr>
          <p:cNvCxnSpPr/>
          <p:nvPr/>
        </p:nvCxnSpPr>
        <p:spPr>
          <a:xfrm flipV="1">
            <a:off x="3936380" y="2941983"/>
            <a:ext cx="1444003" cy="19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163C78-5197-C55C-8CE8-668560FBE8B3}"/>
              </a:ext>
            </a:extLst>
          </p:cNvPr>
          <p:cNvSpPr txBox="1"/>
          <p:nvPr/>
        </p:nvSpPr>
        <p:spPr>
          <a:xfrm>
            <a:off x="9024730" y="2863049"/>
            <a:ext cx="257593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user can also search vacations by typing a vacation title in the search bar then tapping the search button.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E638E4-528E-CB72-B22C-D463A4D37FEE}"/>
              </a:ext>
            </a:extLst>
          </p:cNvPr>
          <p:cNvCxnSpPr/>
          <p:nvPr/>
        </p:nvCxnSpPr>
        <p:spPr>
          <a:xfrm flipH="1">
            <a:off x="7186613" y="3383762"/>
            <a:ext cx="1838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69C77-9DBC-1AE9-B3CA-7A4E01C97A93}"/>
              </a:ext>
            </a:extLst>
          </p:cNvPr>
          <p:cNvCxnSpPr>
            <a:cxnSpLocks/>
          </p:cNvCxnSpPr>
          <p:nvPr/>
        </p:nvCxnSpPr>
        <p:spPr>
          <a:xfrm flipH="1" flipV="1">
            <a:off x="6849687" y="3271838"/>
            <a:ext cx="336926" cy="11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7DE086-33EF-C8BE-C31A-375C2683930A}"/>
              </a:ext>
            </a:extLst>
          </p:cNvPr>
          <p:cNvCxnSpPr>
            <a:cxnSpLocks/>
          </p:cNvCxnSpPr>
          <p:nvPr/>
        </p:nvCxnSpPr>
        <p:spPr>
          <a:xfrm flipH="1">
            <a:off x="6794269" y="3383762"/>
            <a:ext cx="392344" cy="12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9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6306-6659-5DC3-1EC0-E0B6B489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Vacation Details</a:t>
            </a:r>
          </a:p>
        </p:txBody>
      </p:sp>
      <p:pic>
        <p:nvPicPr>
          <p:cNvPr id="8" name="Content Placeholder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779A3347-16A0-96DB-A922-FCFE43434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579" y="2946086"/>
            <a:ext cx="1658815" cy="3594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9F548-385F-0BE2-6862-118D88A5B8E0}"/>
              </a:ext>
            </a:extLst>
          </p:cNvPr>
          <p:cNvSpPr txBox="1"/>
          <p:nvPr/>
        </p:nvSpPr>
        <p:spPr>
          <a:xfrm>
            <a:off x="432797" y="2772302"/>
            <a:ext cx="257593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application then opens on the vacation details screen. Associated excursions are listed here. The user selects an excursion to edit. Or saves the updates.</a:t>
            </a:r>
          </a:p>
        </p:txBody>
      </p:sp>
      <p:pic>
        <p:nvPicPr>
          <p:cNvPr id="10" name="Picture 9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FA19A092-564E-0FD1-45BD-46DF83C1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967" y="2946087"/>
            <a:ext cx="1658815" cy="359409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4AAE83-E183-0C1F-48AD-122CE03370B7}"/>
              </a:ext>
            </a:extLst>
          </p:cNvPr>
          <p:cNvCxnSpPr>
            <a:endCxn id="8" idx="1"/>
          </p:cNvCxnSpPr>
          <p:nvPr/>
        </p:nvCxnSpPr>
        <p:spPr>
          <a:xfrm>
            <a:off x="3008728" y="3737113"/>
            <a:ext cx="1182851" cy="100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B5D39-2D77-4242-B8CB-30989A4072FF}"/>
              </a:ext>
            </a:extLst>
          </p:cNvPr>
          <p:cNvSpPr txBox="1"/>
          <p:nvPr/>
        </p:nvSpPr>
        <p:spPr>
          <a:xfrm>
            <a:off x="432797" y="5109602"/>
            <a:ext cx="257593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user can also use the floating action</a:t>
            </a:r>
          </a:p>
          <a:p>
            <a:r>
              <a:rPr lang="en-US" dirty="0"/>
              <a:t>Button to create a new excursion.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D5163-439F-68AD-C5BD-E1A8FE62D9CF}"/>
              </a:ext>
            </a:extLst>
          </p:cNvPr>
          <p:cNvCxnSpPr/>
          <p:nvPr/>
        </p:nvCxnSpPr>
        <p:spPr>
          <a:xfrm>
            <a:off x="3008728" y="5534163"/>
            <a:ext cx="2570437" cy="66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71469E-9F52-79C5-CC9A-4F2982B6F901}"/>
              </a:ext>
            </a:extLst>
          </p:cNvPr>
          <p:cNvSpPr txBox="1"/>
          <p:nvPr/>
        </p:nvSpPr>
        <p:spPr>
          <a:xfrm>
            <a:off x="4121509" y="2455652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Update Vacation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016D1-1642-C718-ABCF-5A60E6C8283A}"/>
              </a:ext>
            </a:extLst>
          </p:cNvPr>
          <p:cNvSpPr txBox="1"/>
          <p:nvPr/>
        </p:nvSpPr>
        <p:spPr>
          <a:xfrm>
            <a:off x="9976146" y="2455652"/>
            <a:ext cx="15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New Vacation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F1F1FB-BC33-6837-89FD-02D470624946}"/>
              </a:ext>
            </a:extLst>
          </p:cNvPr>
          <p:cNvCxnSpPr/>
          <p:nvPr/>
        </p:nvCxnSpPr>
        <p:spPr>
          <a:xfrm>
            <a:off x="3882887" y="4492487"/>
            <a:ext cx="30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A1895B-6EB1-BA79-93D6-6040AC147FB7}"/>
              </a:ext>
            </a:extLst>
          </p:cNvPr>
          <p:cNvSpPr txBox="1"/>
          <p:nvPr/>
        </p:nvSpPr>
        <p:spPr>
          <a:xfrm>
            <a:off x="432797" y="2356216"/>
            <a:ext cx="24623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Returns to Vacation list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60F47D-0981-BAB4-EA22-C97AF6264B89}"/>
              </a:ext>
            </a:extLst>
          </p:cNvPr>
          <p:cNvCxnSpPr>
            <a:stCxn id="21" idx="3"/>
          </p:cNvCxnSpPr>
          <p:nvPr/>
        </p:nvCxnSpPr>
        <p:spPr>
          <a:xfrm>
            <a:off x="2895138" y="2540882"/>
            <a:ext cx="1398808" cy="75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47B8DD-9FDE-49AF-7661-91686ECA83E9}"/>
              </a:ext>
            </a:extLst>
          </p:cNvPr>
          <p:cNvSpPr txBox="1"/>
          <p:nvPr/>
        </p:nvSpPr>
        <p:spPr>
          <a:xfrm>
            <a:off x="6549137" y="2378321"/>
            <a:ext cx="24623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Returns to Vacation list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3C39AF-6D23-E19D-D960-12E8296AE747}"/>
              </a:ext>
            </a:extLst>
          </p:cNvPr>
          <p:cNvCxnSpPr>
            <a:cxnSpLocks/>
          </p:cNvCxnSpPr>
          <p:nvPr/>
        </p:nvCxnSpPr>
        <p:spPr>
          <a:xfrm>
            <a:off x="9011478" y="2725548"/>
            <a:ext cx="964668" cy="57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5A8C50-1835-617F-33A8-76F76B912E04}"/>
              </a:ext>
            </a:extLst>
          </p:cNvPr>
          <p:cNvSpPr txBox="1"/>
          <p:nvPr/>
        </p:nvSpPr>
        <p:spPr>
          <a:xfrm>
            <a:off x="6549137" y="2788864"/>
            <a:ext cx="246234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user enters the vacation title and name of their lodging in these fields. The user then saves the new vacation with the save button.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CDD407-9604-7783-4349-B70C27A65013}"/>
              </a:ext>
            </a:extLst>
          </p:cNvPr>
          <p:cNvCxnSpPr>
            <a:cxnSpLocks/>
          </p:cNvCxnSpPr>
          <p:nvPr/>
        </p:nvCxnSpPr>
        <p:spPr>
          <a:xfrm>
            <a:off x="8884554" y="4008535"/>
            <a:ext cx="1024413" cy="48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7CC97A-4AEB-E7DA-9705-996E782004FB}"/>
              </a:ext>
            </a:extLst>
          </p:cNvPr>
          <p:cNvCxnSpPr>
            <a:cxnSpLocks/>
          </p:cNvCxnSpPr>
          <p:nvPr/>
        </p:nvCxnSpPr>
        <p:spPr>
          <a:xfrm>
            <a:off x="9011478" y="3141163"/>
            <a:ext cx="1253359" cy="3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2F9E6-B10F-7F87-44A5-DA5B03F8C322}"/>
              </a:ext>
            </a:extLst>
          </p:cNvPr>
          <p:cNvCxnSpPr>
            <a:cxnSpLocks/>
          </p:cNvCxnSpPr>
          <p:nvPr/>
        </p:nvCxnSpPr>
        <p:spPr>
          <a:xfrm>
            <a:off x="9011478" y="3299791"/>
            <a:ext cx="1253359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CD021A-0AB1-268E-ED24-F26CAB4B00EC}"/>
              </a:ext>
            </a:extLst>
          </p:cNvPr>
          <p:cNvSpPr txBox="1"/>
          <p:nvPr/>
        </p:nvSpPr>
        <p:spPr>
          <a:xfrm>
            <a:off x="6549137" y="4855180"/>
            <a:ext cx="246234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user can also use the floating action</a:t>
            </a:r>
          </a:p>
          <a:p>
            <a:r>
              <a:rPr lang="en-US" dirty="0"/>
              <a:t>Button to create a new excursion.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C5614E-0048-179D-F694-7B5260EC3555}"/>
              </a:ext>
            </a:extLst>
          </p:cNvPr>
          <p:cNvCxnSpPr/>
          <p:nvPr/>
        </p:nvCxnSpPr>
        <p:spPr>
          <a:xfrm>
            <a:off x="9011478" y="6003235"/>
            <a:ext cx="2319131" cy="19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17B873-4F1A-CD82-8828-9538E557A0DA}"/>
              </a:ext>
            </a:extLst>
          </p:cNvPr>
          <p:cNvSpPr txBox="1"/>
          <p:nvPr/>
        </p:nvSpPr>
        <p:spPr>
          <a:xfrm>
            <a:off x="5987249" y="6158991"/>
            <a:ext cx="2989808" cy="6681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Vacation share, notify start &amp; end date, delete vacation.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C474BA-8CE1-3DB6-F04D-9E663019A33C}"/>
              </a:ext>
            </a:extLst>
          </p:cNvPr>
          <p:cNvCxnSpPr>
            <a:cxnSpLocks/>
          </p:cNvCxnSpPr>
          <p:nvPr/>
        </p:nvCxnSpPr>
        <p:spPr>
          <a:xfrm flipH="1" flipV="1">
            <a:off x="5794308" y="3357400"/>
            <a:ext cx="547300" cy="280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DB2876-FD15-D914-3BBD-B8598AA1C40F}"/>
              </a:ext>
            </a:extLst>
          </p:cNvPr>
          <p:cNvCxnSpPr/>
          <p:nvPr/>
        </p:nvCxnSpPr>
        <p:spPr>
          <a:xfrm>
            <a:off x="8977057" y="6705600"/>
            <a:ext cx="2872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1EBBA9-5F6E-666C-558C-5DF91CA02B78}"/>
              </a:ext>
            </a:extLst>
          </p:cNvPr>
          <p:cNvCxnSpPr>
            <a:cxnSpLocks/>
          </p:cNvCxnSpPr>
          <p:nvPr/>
        </p:nvCxnSpPr>
        <p:spPr>
          <a:xfrm flipH="1" flipV="1">
            <a:off x="11500602" y="3314172"/>
            <a:ext cx="348498" cy="339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1C5C2E17-4645-3651-DE87-8E337841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219" y="2927527"/>
            <a:ext cx="1658815" cy="3594100"/>
          </a:xfrm>
          <a:prstGeom prst="rect">
            <a:avLst/>
          </a:prstGeom>
        </p:spPr>
      </p:pic>
      <p:pic>
        <p:nvPicPr>
          <p:cNvPr id="7" name="Content Placeholder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BD03A3D0-1FEE-B655-198F-DC592F541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6330" y="2928564"/>
            <a:ext cx="1658815" cy="35941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96306-6659-5DC3-1EC0-E0B6B489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Excursion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9F548-385F-0BE2-6862-118D88A5B8E0}"/>
              </a:ext>
            </a:extLst>
          </p:cNvPr>
          <p:cNvSpPr txBox="1"/>
          <p:nvPr/>
        </p:nvSpPr>
        <p:spPr>
          <a:xfrm>
            <a:off x="415864" y="2840453"/>
            <a:ext cx="283289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application then opens on the excursion details screen. The user edits the existing excursion then uses the save button to save the changes.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B5D39-2D77-4242-B8CB-30989A4072FF}"/>
              </a:ext>
            </a:extLst>
          </p:cNvPr>
          <p:cNvSpPr txBox="1"/>
          <p:nvPr/>
        </p:nvSpPr>
        <p:spPr>
          <a:xfrm>
            <a:off x="415865" y="4623117"/>
            <a:ext cx="28328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user can use the spinner to change the associated vacation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D5163-439F-68AD-C5BD-E1A8FE62D9CF}"/>
              </a:ext>
            </a:extLst>
          </p:cNvPr>
          <p:cNvCxnSpPr>
            <a:cxnSpLocks/>
          </p:cNvCxnSpPr>
          <p:nvPr/>
        </p:nvCxnSpPr>
        <p:spPr>
          <a:xfrm flipV="1">
            <a:off x="3265687" y="4140200"/>
            <a:ext cx="1050548" cy="13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71469E-9F52-79C5-CC9A-4F2982B6F901}"/>
              </a:ext>
            </a:extLst>
          </p:cNvPr>
          <p:cNvSpPr txBox="1"/>
          <p:nvPr/>
        </p:nvSpPr>
        <p:spPr>
          <a:xfrm>
            <a:off x="4121509" y="2455652"/>
            <a:ext cx="18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Update Excursion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016D1-1642-C718-ABCF-5A60E6C8283A}"/>
              </a:ext>
            </a:extLst>
          </p:cNvPr>
          <p:cNvSpPr txBox="1"/>
          <p:nvPr/>
        </p:nvSpPr>
        <p:spPr>
          <a:xfrm>
            <a:off x="9890648" y="245437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New Excursion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F1F1FB-BC33-6837-89FD-02D470624946}"/>
              </a:ext>
            </a:extLst>
          </p:cNvPr>
          <p:cNvCxnSpPr>
            <a:cxnSpLocks/>
          </p:cNvCxnSpPr>
          <p:nvPr/>
        </p:nvCxnSpPr>
        <p:spPr>
          <a:xfrm>
            <a:off x="3265687" y="3487181"/>
            <a:ext cx="970643" cy="40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A1895B-6EB1-BA79-93D6-6040AC147FB7}"/>
              </a:ext>
            </a:extLst>
          </p:cNvPr>
          <p:cNvSpPr txBox="1"/>
          <p:nvPr/>
        </p:nvSpPr>
        <p:spPr>
          <a:xfrm>
            <a:off x="432797" y="2356216"/>
            <a:ext cx="2888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Returns to Vacation details.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60F47D-0981-BAB4-EA22-C97AF6264B8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321793" y="2540882"/>
            <a:ext cx="994442" cy="77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47B8DD-9FDE-49AF-7661-91686ECA83E9}"/>
              </a:ext>
            </a:extLst>
          </p:cNvPr>
          <p:cNvSpPr txBox="1"/>
          <p:nvPr/>
        </p:nvSpPr>
        <p:spPr>
          <a:xfrm>
            <a:off x="6096001" y="2378321"/>
            <a:ext cx="29154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Returns to Vacation details.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3C39AF-6D23-E19D-D960-12E8296AE747}"/>
              </a:ext>
            </a:extLst>
          </p:cNvPr>
          <p:cNvCxnSpPr>
            <a:cxnSpLocks/>
          </p:cNvCxnSpPr>
          <p:nvPr/>
        </p:nvCxnSpPr>
        <p:spPr>
          <a:xfrm>
            <a:off x="9011478" y="2725548"/>
            <a:ext cx="964668" cy="57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5A8C50-1835-617F-33A8-76F76B912E04}"/>
              </a:ext>
            </a:extLst>
          </p:cNvPr>
          <p:cNvSpPr txBox="1"/>
          <p:nvPr/>
        </p:nvSpPr>
        <p:spPr>
          <a:xfrm>
            <a:off x="6096001" y="2788864"/>
            <a:ext cx="291547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application then opens on the excursion details screen. The user creates the new excursion then uses the save button to save the changes.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CDD407-9604-7783-4349-B70C27A65013}"/>
              </a:ext>
            </a:extLst>
          </p:cNvPr>
          <p:cNvCxnSpPr>
            <a:cxnSpLocks/>
          </p:cNvCxnSpPr>
          <p:nvPr/>
        </p:nvCxnSpPr>
        <p:spPr>
          <a:xfrm flipV="1">
            <a:off x="9011478" y="3918024"/>
            <a:ext cx="857741" cy="13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7CC97A-4AEB-E7DA-9705-996E782004FB}"/>
              </a:ext>
            </a:extLst>
          </p:cNvPr>
          <p:cNvCxnSpPr>
            <a:cxnSpLocks/>
          </p:cNvCxnSpPr>
          <p:nvPr/>
        </p:nvCxnSpPr>
        <p:spPr>
          <a:xfrm>
            <a:off x="9011478" y="3141163"/>
            <a:ext cx="1253359" cy="3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2F9E6-B10F-7F87-44A5-DA5B03F8C322}"/>
              </a:ext>
            </a:extLst>
          </p:cNvPr>
          <p:cNvCxnSpPr>
            <a:cxnSpLocks/>
          </p:cNvCxnSpPr>
          <p:nvPr/>
        </p:nvCxnSpPr>
        <p:spPr>
          <a:xfrm>
            <a:off x="9011478" y="3299791"/>
            <a:ext cx="1253359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CD021A-0AB1-268E-ED24-F26CAB4B00EC}"/>
              </a:ext>
            </a:extLst>
          </p:cNvPr>
          <p:cNvSpPr txBox="1"/>
          <p:nvPr/>
        </p:nvSpPr>
        <p:spPr>
          <a:xfrm>
            <a:off x="6115511" y="4585117"/>
            <a:ext cx="289596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user can use the spinner to change the associated vacation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C5614E-0048-179D-F694-7B5260EC3555}"/>
              </a:ext>
            </a:extLst>
          </p:cNvPr>
          <p:cNvCxnSpPr>
            <a:cxnSpLocks/>
          </p:cNvCxnSpPr>
          <p:nvPr/>
        </p:nvCxnSpPr>
        <p:spPr>
          <a:xfrm flipV="1">
            <a:off x="9011478" y="4117850"/>
            <a:ext cx="964668" cy="9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ADF87B-2CC0-575D-44B2-B210641A91A6}"/>
              </a:ext>
            </a:extLst>
          </p:cNvPr>
          <p:cNvCxnSpPr>
            <a:cxnSpLocks/>
          </p:cNvCxnSpPr>
          <p:nvPr/>
        </p:nvCxnSpPr>
        <p:spPr>
          <a:xfrm flipV="1">
            <a:off x="3751008" y="3543829"/>
            <a:ext cx="911059" cy="14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00B05-720C-E012-3FFD-1A59B3BAA8BD}"/>
              </a:ext>
            </a:extLst>
          </p:cNvPr>
          <p:cNvCxnSpPr>
            <a:cxnSpLocks/>
          </p:cNvCxnSpPr>
          <p:nvPr/>
        </p:nvCxnSpPr>
        <p:spPr>
          <a:xfrm>
            <a:off x="4236330" y="3616619"/>
            <a:ext cx="433913" cy="5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10F2498-3C21-909F-153A-BCC500CB1AB1}"/>
              </a:ext>
            </a:extLst>
          </p:cNvPr>
          <p:cNvSpPr txBox="1"/>
          <p:nvPr/>
        </p:nvSpPr>
        <p:spPr>
          <a:xfrm>
            <a:off x="415864" y="5574785"/>
            <a:ext cx="284982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user can click this to open a menu to notify of the excursion date, delete the excursion, or share it.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CB723F-3A42-3E10-CF93-6BC6F3392A65}"/>
              </a:ext>
            </a:extLst>
          </p:cNvPr>
          <p:cNvCxnSpPr/>
          <p:nvPr/>
        </p:nvCxnSpPr>
        <p:spPr>
          <a:xfrm flipV="1">
            <a:off x="3265687" y="3314172"/>
            <a:ext cx="2487413" cy="335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20D52B-3705-D8DA-F343-F48B26B99440}"/>
              </a:ext>
            </a:extLst>
          </p:cNvPr>
          <p:cNvSpPr txBox="1"/>
          <p:nvPr/>
        </p:nvSpPr>
        <p:spPr>
          <a:xfrm>
            <a:off x="6115510" y="5571947"/>
            <a:ext cx="289596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user can click this to open a menu to notify of the excursion date, delete the excursion, or share it.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72A458-D528-D214-A6D3-29A99371DB86}"/>
              </a:ext>
            </a:extLst>
          </p:cNvPr>
          <p:cNvCxnSpPr/>
          <p:nvPr/>
        </p:nvCxnSpPr>
        <p:spPr>
          <a:xfrm flipV="1">
            <a:off x="9011478" y="3314172"/>
            <a:ext cx="2393122" cy="335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2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57DB-EF42-3762-C8ED-3F87AE64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Menu screens</a:t>
            </a:r>
          </a:p>
        </p:txBody>
      </p:sp>
      <p:pic>
        <p:nvPicPr>
          <p:cNvPr id="5" name="Content Placeholder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F6966793-EBC0-D239-8CF7-B6038F7A3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830" y="2946086"/>
            <a:ext cx="1658815" cy="3594100"/>
          </a:xfrm>
        </p:spPr>
      </p:pic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F7E8B5F4-9A25-29A8-38E0-C8BAA1E7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57" y="3020956"/>
            <a:ext cx="1658815" cy="359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85597A-E684-0461-2D27-316704741CA3}"/>
              </a:ext>
            </a:extLst>
          </p:cNvPr>
          <p:cNvSpPr txBox="1"/>
          <p:nvPr/>
        </p:nvSpPr>
        <p:spPr>
          <a:xfrm>
            <a:off x="2354242" y="2443162"/>
            <a:ext cx="239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Vacation Details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1DF69-95B9-71D5-431A-C99A05638A5E}"/>
              </a:ext>
            </a:extLst>
          </p:cNvPr>
          <p:cNvSpPr txBox="1"/>
          <p:nvPr/>
        </p:nvSpPr>
        <p:spPr>
          <a:xfrm>
            <a:off x="7443769" y="2442090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Excursion Details 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5390B-1ABA-9EEF-C532-2C3D9232664D}"/>
              </a:ext>
            </a:extLst>
          </p:cNvPr>
          <p:cNvSpPr txBox="1"/>
          <p:nvPr/>
        </p:nvSpPr>
        <p:spPr>
          <a:xfrm>
            <a:off x="4593946" y="4142971"/>
            <a:ext cx="284982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user can choose an option to notify of the vacation date, delete the vacation, or share it.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6A55F5-4609-5D55-02B8-E74A9948AEC7}"/>
              </a:ext>
            </a:extLst>
          </p:cNvPr>
          <p:cNvCxnSpPr>
            <a:cxnSpLocks/>
          </p:cNvCxnSpPr>
          <p:nvPr/>
        </p:nvCxnSpPr>
        <p:spPr>
          <a:xfrm flipH="1">
            <a:off x="4129088" y="3943350"/>
            <a:ext cx="464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2AF29-5063-A481-3BD9-1A191B9FC963}"/>
              </a:ext>
            </a:extLst>
          </p:cNvPr>
          <p:cNvCxnSpPr>
            <a:cxnSpLocks/>
          </p:cNvCxnSpPr>
          <p:nvPr/>
        </p:nvCxnSpPr>
        <p:spPr>
          <a:xfrm flipH="1">
            <a:off x="3791415" y="3334215"/>
            <a:ext cx="802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291309-1A98-26AA-6522-65BB13FF51CC}"/>
              </a:ext>
            </a:extLst>
          </p:cNvPr>
          <p:cNvCxnSpPr>
            <a:cxnSpLocks/>
          </p:cNvCxnSpPr>
          <p:nvPr/>
        </p:nvCxnSpPr>
        <p:spPr>
          <a:xfrm flipH="1">
            <a:off x="3989697" y="3738593"/>
            <a:ext cx="60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602223-C7C0-644B-F68D-8E7F252552A4}"/>
              </a:ext>
            </a:extLst>
          </p:cNvPr>
          <p:cNvCxnSpPr>
            <a:cxnSpLocks/>
          </p:cNvCxnSpPr>
          <p:nvPr/>
        </p:nvCxnSpPr>
        <p:spPr>
          <a:xfrm flipH="1">
            <a:off x="3989697" y="3533837"/>
            <a:ext cx="60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19DDA7-FC96-5DC7-88B9-D6ACF2EA9E89}"/>
              </a:ext>
            </a:extLst>
          </p:cNvPr>
          <p:cNvCxnSpPr/>
          <p:nvPr/>
        </p:nvCxnSpPr>
        <p:spPr>
          <a:xfrm flipV="1">
            <a:off x="4593946" y="3334215"/>
            <a:ext cx="0" cy="8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93C8E7-1648-3799-92D9-78528D8CC8B0}"/>
              </a:ext>
            </a:extLst>
          </p:cNvPr>
          <p:cNvSpPr txBox="1"/>
          <p:nvPr/>
        </p:nvSpPr>
        <p:spPr>
          <a:xfrm>
            <a:off x="9652883" y="4142970"/>
            <a:ext cx="223431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user can choose an option to notify of the vacation date, delete the vacation, or share it.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BDBFF4-ED83-A221-D970-009A37D72F43}"/>
              </a:ext>
            </a:extLst>
          </p:cNvPr>
          <p:cNvCxnSpPr>
            <a:cxnSpLocks/>
          </p:cNvCxnSpPr>
          <p:nvPr/>
        </p:nvCxnSpPr>
        <p:spPr>
          <a:xfrm flipH="1" flipV="1">
            <a:off x="9644518" y="3401121"/>
            <a:ext cx="4291" cy="76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A2D421-3536-E6C8-156E-35B8E5B61F1C}"/>
              </a:ext>
            </a:extLst>
          </p:cNvPr>
          <p:cNvCxnSpPr/>
          <p:nvPr/>
        </p:nvCxnSpPr>
        <p:spPr>
          <a:xfrm flipH="1">
            <a:off x="8887522" y="3401121"/>
            <a:ext cx="76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512009-3ADE-7D90-A545-9C609B494C28}"/>
              </a:ext>
            </a:extLst>
          </p:cNvPr>
          <p:cNvCxnSpPr>
            <a:cxnSpLocks/>
          </p:cNvCxnSpPr>
          <p:nvPr/>
        </p:nvCxnSpPr>
        <p:spPr>
          <a:xfrm flipH="1">
            <a:off x="9210907" y="3609276"/>
            <a:ext cx="437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9B91C6-6B50-7490-7C1A-E2B77F4B10E6}"/>
              </a:ext>
            </a:extLst>
          </p:cNvPr>
          <p:cNvCxnSpPr>
            <a:cxnSpLocks/>
          </p:cNvCxnSpPr>
          <p:nvPr/>
        </p:nvCxnSpPr>
        <p:spPr>
          <a:xfrm flipH="1">
            <a:off x="9295826" y="3795131"/>
            <a:ext cx="34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7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6FA44-3C60-7165-BCF2-64E388C11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5A09D-67AD-8EFF-CF21-B8412A657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3" r="3" b="3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E3110F4-A97E-1C13-64D6-58B036E15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7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672E74-15F1-87C7-DE6C-3854FE2DE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09163"/>
              </p:ext>
            </p:extLst>
          </p:nvPr>
        </p:nvGraphicFramePr>
        <p:xfrm>
          <a:off x="568713" y="613668"/>
          <a:ext cx="4603711" cy="603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3711">
                  <a:extLst>
                    <a:ext uri="{9D8B030D-6E8A-4147-A177-3AD203B41FA5}">
                      <a16:colId xmlns:a16="http://schemas.microsoft.com/office/drawing/2014/main" val="2334328520"/>
                    </a:ext>
                  </a:extLst>
                </a:gridCol>
              </a:tblGrid>
              <a:tr h="356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57090"/>
                  </a:ext>
                </a:extLst>
              </a:tr>
              <a:tr h="1371342">
                <a:tc>
                  <a:txBody>
                    <a:bodyPr/>
                    <a:lstStyle/>
                    <a:p>
                      <a:r>
                        <a:rPr lang="en-US" dirty="0"/>
                        <a:t>-    </a:t>
                      </a:r>
                      <a:r>
                        <a:rPr lang="en-US" dirty="0" err="1"/>
                        <a:t>vacationID</a:t>
                      </a:r>
                      <a:r>
                        <a:rPr lang="en-US" dirty="0"/>
                        <a:t>: int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vacationTitle</a:t>
                      </a:r>
                      <a:r>
                        <a:rPr lang="en-US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Lodging: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startDate</a:t>
                      </a:r>
                      <a:r>
                        <a:rPr lang="en-US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endDate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63509"/>
                  </a:ext>
                </a:extLst>
              </a:tr>
              <a:tr h="121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&lt;&lt;create&gt;&gt;Vacation(</a:t>
                      </a:r>
                      <a:r>
                        <a:rPr lang="en-US" dirty="0" err="1"/>
                        <a:t>vacationID</a:t>
                      </a:r>
                      <a:r>
                        <a:rPr lang="en-US" dirty="0"/>
                        <a:t>: int, </a:t>
                      </a:r>
                      <a:r>
                        <a:rPr lang="en-US" dirty="0" err="1"/>
                        <a:t>vacationTitle</a:t>
                      </a:r>
                      <a:r>
                        <a:rPr lang="en-US" dirty="0"/>
                        <a:t>: String, Lodging: String, </a:t>
                      </a:r>
                      <a:r>
                        <a:rPr lang="en-US" dirty="0" err="1"/>
                        <a:t>startDate</a:t>
                      </a:r>
                      <a:r>
                        <a:rPr lang="en-US" dirty="0"/>
                        <a:t>: String, </a:t>
                      </a:r>
                      <a:r>
                        <a:rPr lang="en-US" dirty="0" err="1"/>
                        <a:t>endDate</a:t>
                      </a:r>
                      <a:r>
                        <a:rPr lang="en-US" dirty="0"/>
                        <a:t>: 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+&lt;&lt;create&gt;&gt;Vacation()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getVacationID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setVacationID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vacationID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getVacationTitle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setVacationTitle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vacationTitle</a:t>
                      </a:r>
                      <a:r>
                        <a:rPr lang="en-US" dirty="0"/>
                        <a:t>: 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getLodging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setLodging</a:t>
                      </a:r>
                      <a:r>
                        <a:rPr lang="en-US" dirty="0"/>
                        <a:t>(lodging: 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getStartDate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setStartDate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startDate</a:t>
                      </a:r>
                      <a:r>
                        <a:rPr lang="en-US" dirty="0"/>
                        <a:t>: 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getEndDate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setEndDate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endDate</a:t>
                      </a:r>
                      <a:r>
                        <a:rPr lang="en-US" dirty="0"/>
                        <a:t>: 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267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8191BF-936C-1618-669B-BB4ADAB6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95469"/>
              </p:ext>
            </p:extLst>
          </p:nvPr>
        </p:nvGraphicFramePr>
        <p:xfrm>
          <a:off x="7671148" y="659664"/>
          <a:ext cx="4372165" cy="4961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2165">
                  <a:extLst>
                    <a:ext uri="{9D8B030D-6E8A-4147-A177-3AD203B41FA5}">
                      <a16:colId xmlns:a16="http://schemas.microsoft.com/office/drawing/2014/main" val="2334328520"/>
                    </a:ext>
                  </a:extLst>
                </a:gridCol>
              </a:tblGrid>
              <a:tr h="366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57090"/>
                  </a:ext>
                </a:extLst>
              </a:tr>
              <a:tr h="1211686">
                <a:tc>
                  <a:txBody>
                    <a:bodyPr/>
                    <a:lstStyle/>
                    <a:p>
                      <a:r>
                        <a:rPr lang="en-US" dirty="0"/>
                        <a:t>-    </a:t>
                      </a:r>
                      <a:r>
                        <a:rPr lang="en-US" dirty="0" err="1"/>
                        <a:t>excursionID</a:t>
                      </a:r>
                      <a:r>
                        <a:rPr lang="en-US" dirty="0"/>
                        <a:t>: int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excursionTitle</a:t>
                      </a:r>
                      <a:r>
                        <a:rPr lang="en-US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excursionDate</a:t>
                      </a:r>
                      <a:r>
                        <a:rPr lang="en-US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vacationID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63509"/>
                  </a:ext>
                </a:extLst>
              </a:tr>
              <a:tr h="648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&lt;&lt;create&gt;&gt;Excursion(</a:t>
                      </a:r>
                      <a:r>
                        <a:rPr lang="en-US" dirty="0" err="1"/>
                        <a:t>excursionID</a:t>
                      </a:r>
                      <a:r>
                        <a:rPr lang="en-US" dirty="0"/>
                        <a:t>: int, </a:t>
                      </a:r>
                      <a:r>
                        <a:rPr lang="en-US" dirty="0" err="1"/>
                        <a:t>excursionTitle</a:t>
                      </a:r>
                      <a:r>
                        <a:rPr lang="en-US" dirty="0"/>
                        <a:t>: String, </a:t>
                      </a:r>
                      <a:r>
                        <a:rPr lang="en-US" dirty="0" err="1"/>
                        <a:t>excursionDate</a:t>
                      </a:r>
                      <a:r>
                        <a:rPr lang="en-US" dirty="0"/>
                        <a:t>: String, </a:t>
                      </a:r>
                      <a:r>
                        <a:rPr lang="en-US" dirty="0" err="1"/>
                        <a:t>vacationID</a:t>
                      </a:r>
                      <a:r>
                        <a:rPr lang="en-US" dirty="0"/>
                        <a:t>: 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+&lt;&lt;create&gt;&gt;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Excursion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getExcursionID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setExcursionID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excursionID</a:t>
                      </a:r>
                      <a:r>
                        <a:rPr lang="en-US" dirty="0"/>
                        <a:t>: 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getExcursionTitle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setExcursionTitle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excursionTitle</a:t>
                      </a:r>
                      <a:r>
                        <a:rPr lang="en-US" dirty="0"/>
                        <a:t>: 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getExcursionDate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setExcursionDate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excursionDate</a:t>
                      </a:r>
                      <a:r>
                        <a:rPr lang="en-US" dirty="0"/>
                        <a:t>: 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getVacationID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setVacationID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vacationID</a:t>
                      </a:r>
                      <a:r>
                        <a:rPr lang="en-US" dirty="0"/>
                        <a:t>: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2676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3F2C4F-E359-AC85-60BB-CADEB80939F2}"/>
              </a:ext>
            </a:extLst>
          </p:cNvPr>
          <p:cNvCxnSpPr>
            <a:cxnSpLocks/>
          </p:cNvCxnSpPr>
          <p:nvPr/>
        </p:nvCxnSpPr>
        <p:spPr>
          <a:xfrm>
            <a:off x="5172423" y="3630808"/>
            <a:ext cx="2498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1F2B26-7B8E-4A98-B29E-50D7A427E21E}"/>
              </a:ext>
            </a:extLst>
          </p:cNvPr>
          <p:cNvCxnSpPr>
            <a:cxnSpLocks/>
          </p:cNvCxnSpPr>
          <p:nvPr/>
        </p:nvCxnSpPr>
        <p:spPr>
          <a:xfrm flipV="1">
            <a:off x="7386986" y="3424818"/>
            <a:ext cx="284162" cy="20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2EC586-F0FD-F0B7-0538-70589EA0BF15}"/>
              </a:ext>
            </a:extLst>
          </p:cNvPr>
          <p:cNvCxnSpPr>
            <a:cxnSpLocks/>
          </p:cNvCxnSpPr>
          <p:nvPr/>
        </p:nvCxnSpPr>
        <p:spPr>
          <a:xfrm>
            <a:off x="7372699" y="3630807"/>
            <a:ext cx="298449" cy="151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nut 14">
            <a:extLst>
              <a:ext uri="{FF2B5EF4-FFF2-40B4-BE49-F238E27FC236}">
                <a16:creationId xmlns:a16="http://schemas.microsoft.com/office/drawing/2014/main" id="{7617265D-0494-D901-E598-30E9B291F652}"/>
              </a:ext>
            </a:extLst>
          </p:cNvPr>
          <p:cNvSpPr/>
          <p:nvPr/>
        </p:nvSpPr>
        <p:spPr>
          <a:xfrm>
            <a:off x="7058375" y="3490013"/>
            <a:ext cx="214312" cy="281588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CF24AF-5860-B131-38CE-61BD02DEE3ED}"/>
              </a:ext>
            </a:extLst>
          </p:cNvPr>
          <p:cNvCxnSpPr>
            <a:cxnSpLocks/>
          </p:cNvCxnSpPr>
          <p:nvPr/>
        </p:nvCxnSpPr>
        <p:spPr>
          <a:xfrm>
            <a:off x="5343874" y="3509364"/>
            <a:ext cx="0" cy="25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BA1A95-1BA7-5ACB-0343-7436B5EC8C03}"/>
              </a:ext>
            </a:extLst>
          </p:cNvPr>
          <p:cNvCxnSpPr>
            <a:cxnSpLocks/>
          </p:cNvCxnSpPr>
          <p:nvPr/>
        </p:nvCxnSpPr>
        <p:spPr>
          <a:xfrm>
            <a:off x="5501036" y="3490013"/>
            <a:ext cx="0" cy="291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2005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1988C"/>
      </a:accent1>
      <a:accent2>
        <a:srgbClr val="B5A17B"/>
      </a:accent2>
      <a:accent3>
        <a:srgbClr val="A3A67E"/>
      </a:accent3>
      <a:accent4>
        <a:srgbClr val="8FAA74"/>
      </a:accent4>
      <a:accent5>
        <a:srgbClr val="85AB81"/>
      </a:accent5>
      <a:accent6>
        <a:srgbClr val="77AF89"/>
      </a:accent6>
      <a:hlink>
        <a:srgbClr val="5C8A99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576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Design Diagram</vt:lpstr>
      <vt:lpstr>Home Screen</vt:lpstr>
      <vt:lpstr>Vacation list</vt:lpstr>
      <vt:lpstr>Vacation Details</vt:lpstr>
      <vt:lpstr>Excursion Details</vt:lpstr>
      <vt:lpstr>Menu screens</vt:lpstr>
      <vt:lpstr>Class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D308 Storyboard</dc:title>
  <dc:creator>Tyler Gaudin</dc:creator>
  <cp:lastModifiedBy>Tyler Gaudin</cp:lastModifiedBy>
  <cp:revision>7</cp:revision>
  <dcterms:created xsi:type="dcterms:W3CDTF">2023-05-23T19:45:52Z</dcterms:created>
  <dcterms:modified xsi:type="dcterms:W3CDTF">2023-05-25T22:32:50Z</dcterms:modified>
</cp:coreProperties>
</file>