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W0omj/2ayxek6k/n8xRlFeFwY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2fc96ee7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2fc96ee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2fc96ee7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2fc96ee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2fc96ee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2fc96ee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2fc96ee7_0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2fc96ee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2fc96ee7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2fc96ee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2fc96ee7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2fc96ee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2fc96ee7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2fc96ee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2fc96ee7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2fc96ee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2fc96ee7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2fc96ee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2fc96ee7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2fc96ee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2fc96ee7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2fc96ee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82fc96ee7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82fc96ee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2fc96ee7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2fc96ee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2fc96ee7_0_279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282fc96ee7_0_279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g1282fc96ee7_0_279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282fc96ee7_0_279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g1282fc96ee7_0_279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g1282fc96ee7_0_2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fc96ee7_0_32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282fc96ee7_0_32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282fc96ee7_0_326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282fc96ee7_0_326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282fc96ee7_0_3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2fc96ee7_0_3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82fc96ee7_0_28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1282fc96ee7_0_28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g1282fc96ee7_0_286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1282fc96ee7_0_2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282fc96ee7_0_291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g1282fc96ee7_0_291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1282fc96ee7_0_291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g1282fc96ee7_0_291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1282fc96ee7_0_2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1282fc96ee7_0_297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1282fc96ee7_0_297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g1282fc96ee7_0_297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282fc96ee7_0_297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282fc96ee7_0_2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2fc96ee7_0_303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g1282fc96ee7_0_3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1282fc96ee7_0_306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1282fc96ee7_0_30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1282fc96ee7_0_306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1282fc96ee7_0_3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82fc96ee7_0_3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282fc96ee7_0_3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282fc96ee7_0_311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g1282fc96ee7_0_3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82fc96ee7_0_316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1282fc96ee7_0_31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1282fc96ee7_0_316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g1282fc96ee7_0_316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g1282fc96ee7_0_3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g1282fc96ee7_0_3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82fc96ee7_0_323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g1282fc96ee7_0_3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2fc96ee7_0_27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1282fc96ee7_0_275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282fc96ee7_0_2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Movie Reviews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Tyler Gehbauer, Gurpratap Singh, Nelson Lubinda, Nitish Arora, Demi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2fc96ee7_0_37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(c0nt.)</a:t>
            </a:r>
            <a:endParaRPr/>
          </a:p>
        </p:txBody>
      </p:sp>
      <p:sp>
        <p:nvSpPr>
          <p:cNvPr id="124" name="Google Shape;124;g1282fc96ee7_0_37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(Netflix)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2fc96ee7_0_37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30" name="Google Shape;130;g1282fc96ee7_0_37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82fc96ee7_0_38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6" name="Google Shape;136;g1282fc96ee7_0_38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2fc96ee7_0_39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42" name="Google Shape;142;g1282fc96ee7_0_39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2fc96ee7_0_39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(IF NEEDED)</a:t>
            </a:r>
            <a:endParaRPr/>
          </a:p>
        </p:txBody>
      </p:sp>
      <p:sp>
        <p:nvSpPr>
          <p:cNvPr id="148" name="Google Shape;148;g1282fc96ee7_0_395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2fc96ee7_0_33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5" name="Google Shape;75;g1282fc96ee7_0_334"/>
          <p:cNvSpPr txBox="1"/>
          <p:nvPr>
            <p:ph idx="1" type="body"/>
          </p:nvPr>
        </p:nvSpPr>
        <p:spPr>
          <a:xfrm>
            <a:off x="415600" y="16627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u="sng"/>
              <a:t>All of us in this group love movies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Instead of analyzing movies, we wanted to analyze the statistics and data behind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Specifically, how critic consensus effects movie performance and how that can tie into stock price.</a:t>
            </a:r>
            <a:endParaRPr/>
          </a:p>
        </p:txBody>
      </p:sp>
      <p:pic>
        <p:nvPicPr>
          <p:cNvPr id="76" name="Google Shape;76;g1282fc96ee7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75" y="3865575"/>
            <a:ext cx="4102850" cy="27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2fc96ee7_0_33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Summary and Goals</a:t>
            </a:r>
            <a:endParaRPr/>
          </a:p>
        </p:txBody>
      </p:sp>
      <p:sp>
        <p:nvSpPr>
          <p:cNvPr id="82" name="Google Shape;82;g1282fc96ee7_0_33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For our project, we decided to look at box office data and critic </a:t>
            </a:r>
            <a:r>
              <a:rPr lang="en-US"/>
              <a:t>consensus for five major motion picture companies: Netflix, Disney, Universal, Warner Brothers, </a:t>
            </a:r>
            <a:r>
              <a:rPr lang="en-US"/>
              <a:t> and Sony.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With all this data, we then used NLP (Natural Language Processing)  and machine learning to predict future trends in stock prices for each of these companies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believe by doing so, we can establish a framework for </a:t>
            </a:r>
            <a:r>
              <a:rPr lang="en-US"/>
              <a:t>future</a:t>
            </a:r>
            <a:r>
              <a:rPr lang="en-US"/>
              <a:t> financial tech </a:t>
            </a:r>
            <a:r>
              <a:rPr lang="en-US"/>
              <a:t>enthusiasts who are interested in building their own fintech model.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2fc96ee7_0_344"/>
          <p:cNvSpPr txBox="1"/>
          <p:nvPr>
            <p:ph type="title"/>
          </p:nvPr>
        </p:nvSpPr>
        <p:spPr>
          <a:xfrm>
            <a:off x="415600" y="537142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Techniques and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82fc96ee7_0_344"/>
          <p:cNvSpPr txBox="1"/>
          <p:nvPr>
            <p:ph idx="1" type="body"/>
          </p:nvPr>
        </p:nvSpPr>
        <p:spPr>
          <a:xfrm>
            <a:off x="415600" y="1714475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decided to use </a:t>
            </a:r>
            <a:r>
              <a:rPr lang="en-US"/>
              <a:t>multiple</a:t>
            </a:r>
            <a:r>
              <a:rPr lang="en-US"/>
              <a:t> </a:t>
            </a:r>
            <a:r>
              <a:rPr lang="en-US"/>
              <a:t>libraries</a:t>
            </a:r>
            <a:r>
              <a:rPr lang="en-US"/>
              <a:t> that have not been covered in our course yet: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Granger </a:t>
            </a:r>
            <a:r>
              <a:rPr lang="en-US"/>
              <a:t>Causality</a:t>
            </a:r>
            <a:r>
              <a:rPr lang="en-US"/>
              <a:t> Test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Flair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VADER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CIRCLIFY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Text2Blob (</a:t>
            </a:r>
            <a:r>
              <a:rPr lang="en-US"/>
              <a:t>specifically to</a:t>
            </a:r>
            <a:r>
              <a:rPr lang="en-US"/>
              <a:t> return polarity and subjectivity)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2fc96ee7_0_34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94" name="Google Shape;94;g1282fc96ee7_0_34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(GP, Tyler, Nelson, or I will show code for 1 out of the 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2fc96ee7_0_35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00" name="Google Shape;100;g1282fc96ee7_0_35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(Disney)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2fc96ee7_0_35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(cont.)</a:t>
            </a:r>
            <a:endParaRPr/>
          </a:p>
        </p:txBody>
      </p:sp>
      <p:sp>
        <p:nvSpPr>
          <p:cNvPr id="106" name="Google Shape;106;g1282fc96ee7_0_35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(WB)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2fc96ee7_0_36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(cont.)</a:t>
            </a:r>
            <a:endParaRPr/>
          </a:p>
        </p:txBody>
      </p:sp>
      <p:sp>
        <p:nvSpPr>
          <p:cNvPr id="112" name="Google Shape;112;g1282fc96ee7_0_36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(Universal)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2fc96ee7_0_36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(cont.)</a:t>
            </a:r>
            <a:endParaRPr/>
          </a:p>
        </p:txBody>
      </p:sp>
      <p:sp>
        <p:nvSpPr>
          <p:cNvPr id="118" name="Google Shape;118;g1282fc96ee7_0_36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(sony)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2022-05-07T15:52:06Z</dcterms:created>
  <dc:creator>Microsoft account</dc:creator>
</cp:coreProperties>
</file>