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1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4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9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9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1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2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7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4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37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DD9E836-2156-DC4E-CE99-55B7D445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884" y="729868"/>
            <a:ext cx="5404232" cy="540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7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821-F5B6-D816-993D-58077C8F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661" y="1781978"/>
            <a:ext cx="7326676" cy="716096"/>
          </a:xfrm>
        </p:spPr>
        <p:txBody>
          <a:bodyPr/>
          <a:lstStyle/>
          <a:p>
            <a:pPr algn="ctr"/>
            <a:r>
              <a:rPr lang="en-US" dirty="0"/>
              <a:t>Now time for a class demo</a:t>
            </a:r>
          </a:p>
        </p:txBody>
      </p:sp>
      <p:pic>
        <p:nvPicPr>
          <p:cNvPr id="4" name="Picture 3" descr="A logo of a video game&#10;&#10;AI-generated content may be incorrect.">
            <a:extLst>
              <a:ext uri="{FF2B5EF4-FFF2-40B4-BE49-F238E27FC236}">
                <a16:creationId xmlns:a16="http://schemas.microsoft.com/office/drawing/2014/main" id="{7B3E08DB-AE17-F079-E979-521EE8FB8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42" y="2622015"/>
            <a:ext cx="3269713" cy="326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4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2356A-A3BA-E4F6-B11F-1C09BECB0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TL2 Status Report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AA6B5-4CBA-E41C-288C-E0D58B14B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By Connor Wolfe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tock exchange numbers">
            <a:extLst>
              <a:ext uri="{FF2B5EF4-FFF2-40B4-BE49-F238E27FC236}">
                <a16:creationId xmlns:a16="http://schemas.microsoft.com/office/drawing/2014/main" id="{B26E3298-A8AF-8069-54D7-CDC93F90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22" r="20323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0FD9C985-805B-EF8C-7B7F-60D337A771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A1826DB-3178-D737-5234-7226E04EE9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97193" y="1669193"/>
            <a:ext cx="4164238" cy="416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6447C69-3D5E-4AB9-C150-335F74DE4E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2894" y="3471322"/>
            <a:ext cx="2027104" cy="202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40775138-FFF5-A417-CD7A-00EBC1BF7D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A7FF1B69-B425-92AA-FCD1-F149DFDD11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8BD737AC-C1F4-7188-3FAF-6BF22FE0F1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A9BC5246-068D-0155-C1AF-49BAAC7DE6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A logo of a video game&#10;&#10;AI-generated content may be incorrect.">
            <a:extLst>
              <a:ext uri="{FF2B5EF4-FFF2-40B4-BE49-F238E27FC236}">
                <a16:creationId xmlns:a16="http://schemas.microsoft.com/office/drawing/2014/main" id="{823C98B3-96A4-F381-EB0D-EC1A20576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736" y="3479247"/>
            <a:ext cx="2569950" cy="25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7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323B-951C-9051-C698-7AD13833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TL1: Tyler</a:t>
            </a:r>
            <a:br>
              <a:rPr lang="en-US" dirty="0"/>
            </a:br>
            <a:r>
              <a:rPr lang="en-US" dirty="0"/>
              <a:t>Gantt Chart</a:t>
            </a:r>
          </a:p>
        </p:txBody>
      </p:sp>
      <p:pic>
        <p:nvPicPr>
          <p:cNvPr id="4" name="Picture 3" descr="A logo of a video game&#10;&#10;AI-generated content may be incorrect.">
            <a:extLst>
              <a:ext uri="{FF2B5EF4-FFF2-40B4-BE49-F238E27FC236}">
                <a16:creationId xmlns:a16="http://schemas.microsoft.com/office/drawing/2014/main" id="{51756D7E-1FA6-D762-D1F6-17B1FB414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93796"/>
            <a:ext cx="2569950" cy="256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4CB8A-429D-3E29-3AF1-8C7161B9D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" y="4377535"/>
            <a:ext cx="10765155" cy="1566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4D766-6A1F-2ADC-6E34-AA6CAA801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404" y="1100007"/>
            <a:ext cx="6526417" cy="303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2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B13EC-CB6B-1405-A81E-8072C7CDA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693A-1A67-34E3-35B2-38DC87D6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TL2: Connor</a:t>
            </a:r>
            <a:br>
              <a:rPr lang="en-US" dirty="0"/>
            </a:br>
            <a:r>
              <a:rPr lang="en-US" dirty="0" err="1"/>
              <a:t>gantt</a:t>
            </a:r>
            <a:r>
              <a:rPr lang="en-US" dirty="0"/>
              <a:t> chart</a:t>
            </a:r>
          </a:p>
        </p:txBody>
      </p:sp>
      <p:pic>
        <p:nvPicPr>
          <p:cNvPr id="3" name="Picture 2" descr="A logo of a video game&#10;&#10;AI-generated content may be incorrect.">
            <a:extLst>
              <a:ext uri="{FF2B5EF4-FFF2-40B4-BE49-F238E27FC236}">
                <a16:creationId xmlns:a16="http://schemas.microsoft.com/office/drawing/2014/main" id="{BDBDB92D-0446-6D87-F1E2-7D085735D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952" y="914400"/>
            <a:ext cx="2569950" cy="256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5874A-B191-5393-59F8-485102DD1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03" y="3467983"/>
            <a:ext cx="7220958" cy="268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FA802-2DF6-C657-7BE0-C9E2A7E7A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620" y="1232283"/>
            <a:ext cx="4221164" cy="471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8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2C2DC-6E2D-FEEC-4D40-2E5669F6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D84D-F80C-3F94-D22B-33CD994D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TL2+: Mikayla</a:t>
            </a:r>
            <a:br>
              <a:rPr lang="en-US" dirty="0"/>
            </a:br>
            <a:r>
              <a:rPr lang="en-US" dirty="0" err="1"/>
              <a:t>gantt</a:t>
            </a:r>
            <a:r>
              <a:rPr lang="en-US" dirty="0"/>
              <a:t> chart</a:t>
            </a:r>
          </a:p>
        </p:txBody>
      </p:sp>
      <p:pic>
        <p:nvPicPr>
          <p:cNvPr id="3" name="Picture 2" descr="A logo of a video game&#10;&#10;AI-generated content may be incorrect.">
            <a:extLst>
              <a:ext uri="{FF2B5EF4-FFF2-40B4-BE49-F238E27FC236}">
                <a16:creationId xmlns:a16="http://schemas.microsoft.com/office/drawing/2014/main" id="{19D7262F-880C-44B0-3AB1-B2FA9D2C2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0" y="2690870"/>
            <a:ext cx="2569950" cy="256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A1C6B-B1E2-03DE-E9C2-0749A07A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028" y="1800396"/>
            <a:ext cx="8194337" cy="414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4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C81AA-C9D6-00F4-F131-15C0B1AF5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CA7A-3939-ECE8-CD58-0FF128CE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TL3: Jack</a:t>
            </a:r>
            <a:br>
              <a:rPr lang="en-US" dirty="0"/>
            </a:br>
            <a:r>
              <a:rPr lang="en-US" dirty="0" err="1"/>
              <a:t>gantt</a:t>
            </a:r>
            <a:r>
              <a:rPr lang="en-US" dirty="0"/>
              <a:t> chart</a:t>
            </a:r>
          </a:p>
        </p:txBody>
      </p:sp>
      <p:pic>
        <p:nvPicPr>
          <p:cNvPr id="3" name="Picture 2" descr="A logo of a video game&#10;&#10;AI-generated content may be incorrect.">
            <a:extLst>
              <a:ext uri="{FF2B5EF4-FFF2-40B4-BE49-F238E27FC236}">
                <a16:creationId xmlns:a16="http://schemas.microsoft.com/office/drawing/2014/main" id="{CA319099-DBB2-B74D-A313-71BD2D8D2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41" y="721398"/>
            <a:ext cx="2569950" cy="256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7E6238-F9DD-052E-0022-185178EA6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191" y="2814574"/>
            <a:ext cx="4932709" cy="3322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EF729-FDDD-04BE-C401-B2738AE49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23" y="3135416"/>
            <a:ext cx="5351015" cy="30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4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DAD88-360A-6363-237F-B1FA09A5E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0252-BE54-A94A-3888-CE05F7A0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TL4: Mathew</a:t>
            </a:r>
            <a:br>
              <a:rPr lang="en-US" dirty="0"/>
            </a:br>
            <a:r>
              <a:rPr lang="en-US" dirty="0" err="1"/>
              <a:t>gantt</a:t>
            </a:r>
            <a:r>
              <a:rPr lang="en-US" dirty="0"/>
              <a:t> chart</a:t>
            </a:r>
          </a:p>
        </p:txBody>
      </p:sp>
      <p:pic>
        <p:nvPicPr>
          <p:cNvPr id="3" name="Picture 2" descr="A logo of a video game&#10;&#10;AI-generated content may be incorrect.">
            <a:extLst>
              <a:ext uri="{FF2B5EF4-FFF2-40B4-BE49-F238E27FC236}">
                <a16:creationId xmlns:a16="http://schemas.microsoft.com/office/drawing/2014/main" id="{88018D62-046E-27F4-4E6B-4FCC79BE9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30" y="1167525"/>
            <a:ext cx="2569950" cy="256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ABC39F-2E8D-AC11-A6F4-4C747FF4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8" y="4054209"/>
            <a:ext cx="10178928" cy="2025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38105-47BE-626B-F48B-C3F5E84A5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059" y="1253752"/>
            <a:ext cx="5349861" cy="256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5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E0032-75B2-0829-5157-4A87EE5A5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E54D-AE62-C6D3-EB3A-7F6FE307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TL5: Luke</a:t>
            </a:r>
            <a:br>
              <a:rPr lang="en-US"/>
            </a:br>
            <a:r>
              <a:rPr lang="en-US"/>
              <a:t>gantt chart</a:t>
            </a:r>
            <a:endParaRPr lang="en-US" dirty="0"/>
          </a:p>
        </p:txBody>
      </p:sp>
      <p:pic>
        <p:nvPicPr>
          <p:cNvPr id="3" name="Picture 2" descr="A logo of a video game&#10;&#10;AI-generated content may be incorrect.">
            <a:extLst>
              <a:ext uri="{FF2B5EF4-FFF2-40B4-BE49-F238E27FC236}">
                <a16:creationId xmlns:a16="http://schemas.microsoft.com/office/drawing/2014/main" id="{629F0DAB-520C-A39C-F6A7-980A2B08F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50" y="567562"/>
            <a:ext cx="2569950" cy="256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6B43D-1663-7187-F3C0-384C8E7ED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237" y="717009"/>
            <a:ext cx="5595763" cy="3009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9BA87-A6F9-0B82-652A-6149DC9F4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18" y="3811837"/>
            <a:ext cx="7032217" cy="22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4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867D9-D05D-0A76-5647-89C61B0C9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415C-9C7D-7991-8A94-D8B3CCF5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TL6: Arjun</a:t>
            </a:r>
            <a:br>
              <a:rPr lang="en-US" dirty="0"/>
            </a:br>
            <a:r>
              <a:rPr lang="en-US" dirty="0" err="1"/>
              <a:t>gantt</a:t>
            </a:r>
            <a:r>
              <a:rPr lang="en-US" dirty="0"/>
              <a:t> chart</a:t>
            </a:r>
          </a:p>
        </p:txBody>
      </p:sp>
      <p:pic>
        <p:nvPicPr>
          <p:cNvPr id="3" name="Picture 2" descr="A logo of a video game&#10;&#10;AI-generated content may be incorrect.">
            <a:extLst>
              <a:ext uri="{FF2B5EF4-FFF2-40B4-BE49-F238E27FC236}">
                <a16:creationId xmlns:a16="http://schemas.microsoft.com/office/drawing/2014/main" id="{7FBFDC98-535E-221A-E7FE-D9630EC98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57" y="707833"/>
            <a:ext cx="2569950" cy="256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52869-B122-9B71-E710-1165D276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227" y="707833"/>
            <a:ext cx="5097137" cy="3232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BF1F3-E536-50E8-8BB7-641E43D4A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9912"/>
            <a:ext cx="6394228" cy="266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4993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55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PowerPoint Presentation</vt:lpstr>
      <vt:lpstr>TL2 Status Report Presentation</vt:lpstr>
      <vt:lpstr>TL1: Tyler Gantt Chart</vt:lpstr>
      <vt:lpstr>TL2: Connor gantt chart</vt:lpstr>
      <vt:lpstr>TL2+: Mikayla gantt chart</vt:lpstr>
      <vt:lpstr>TL3: Jack gantt chart</vt:lpstr>
      <vt:lpstr>TL4: Mathew gantt chart</vt:lpstr>
      <vt:lpstr>TL5: Luke gantt chart</vt:lpstr>
      <vt:lpstr>TL6: Arjun gantt chart</vt:lpstr>
      <vt:lpstr>Now time for a class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Wolfe</dc:creator>
  <cp:lastModifiedBy>Connor Wolfe</cp:lastModifiedBy>
  <cp:revision>2</cp:revision>
  <dcterms:created xsi:type="dcterms:W3CDTF">2025-10-09T15:36:06Z</dcterms:created>
  <dcterms:modified xsi:type="dcterms:W3CDTF">2025-10-09T16:38:38Z</dcterms:modified>
</cp:coreProperties>
</file>