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68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231770-DA38-41B9-8F21-2FF1C58D0446}" type="datetimeFigureOut">
              <a:rPr lang="en-GB" smtClean="0"/>
              <a:t>18/12/2017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45BD33-ECB6-4AF4-992C-4095BC150702}" type="slidenum">
              <a:rPr lang="en-GB" smtClean="0"/>
              <a:t>‹#›</a:t>
            </a:fld>
            <a:endParaRPr lang="en-GB"/>
          </a:p>
        </p:txBody>
      </p:sp>
    </p:spTree>
    <p:extLst>
      <p:ext uri="{BB962C8B-B14F-4D97-AF65-F5344CB8AC3E}">
        <p14:creationId xmlns:p14="http://schemas.microsoft.com/office/powerpoint/2010/main" val="1132677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Portfolio - index</a:t>
            </a:r>
          </a:p>
          <a:p>
            <a:r>
              <a:rPr lang="en-GB"/>
              <a:t>Basket - Regular client grouping orders together for settlement purposes</a:t>
            </a:r>
          </a:p>
          <a:p>
            <a:endParaRPr lang="en-GB"/>
          </a:p>
          <a:p>
            <a:r>
              <a:rPr lang="en-GB"/>
              <a:t>5mins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9CAE16-4275-417F-9685-AFFFB4A3520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3256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50 mins</a:t>
            </a:r>
          </a:p>
          <a:p>
            <a:endParaRPr lang="en-GB" dirty="0"/>
          </a:p>
          <a:p>
            <a:r>
              <a:rPr lang="en-GB" dirty="0"/>
              <a:t>Then document in the notes the stories, rather than on the following slide</a:t>
            </a:r>
          </a:p>
          <a:p>
            <a:r>
              <a:rPr lang="en-GB" dirty="0"/>
              <a:t>TODO review the diagram, blue circles should be methods, and arrows should be reasoning, maybe we need a data object as a square-&gt; i.e. the order</a:t>
            </a:r>
          </a:p>
          <a:p>
            <a:endParaRPr lang="en-GB" dirty="0"/>
          </a:p>
          <a:p>
            <a:r>
              <a:rPr lang="en-GB" dirty="0"/>
              <a:t>--</a:t>
            </a:r>
          </a:p>
          <a:p>
            <a:r>
              <a:rPr lang="en-GB" dirty="0"/>
              <a:t>Extra flag grouping the basket?</a:t>
            </a:r>
          </a:p>
          <a:p>
            <a:r>
              <a:rPr lang="en-GB" dirty="0"/>
              <a:t>Google example basket order.</a:t>
            </a:r>
          </a:p>
          <a:p>
            <a:endParaRPr lang="en-GB" dirty="0"/>
          </a:p>
          <a:p>
            <a:r>
              <a:rPr lang="en-GB" dirty="0"/>
              <a:t>--</a:t>
            </a:r>
          </a:p>
          <a:p>
            <a:r>
              <a:rPr lang="en-GB" dirty="0"/>
              <a:t>Client -&gt; </a:t>
            </a:r>
            <a:r>
              <a:rPr lang="en-GB" dirty="0" err="1"/>
              <a:t>NewOrderSingle</a:t>
            </a:r>
            <a:r>
              <a:rPr lang="en-GB" dirty="0"/>
              <a:t> -&gt;</a:t>
            </a:r>
            <a:r>
              <a:rPr lang="en-GB" dirty="0" err="1"/>
              <a:t>OrderStatus</a:t>
            </a:r>
            <a:r>
              <a:rPr lang="en-GB" dirty="0"/>
              <a:t>=0 New</a:t>
            </a:r>
          </a:p>
          <a:p>
            <a:r>
              <a:rPr lang="en-GB" dirty="0"/>
              <a:t>OM-&gt;Accepted which results in FIX 35=8 Execution Report 39=A </a:t>
            </a:r>
            <a:r>
              <a:rPr lang="en-GB" dirty="0" err="1"/>
              <a:t>OrderStatus</a:t>
            </a:r>
            <a:r>
              <a:rPr lang="en-GB" dirty="0"/>
              <a:t>=New</a:t>
            </a:r>
          </a:p>
          <a:p>
            <a:endParaRPr lang="en-GB" dirty="0"/>
          </a:p>
          <a:p>
            <a:endParaRPr lang="en-GB" dirty="0"/>
          </a:p>
          <a:p>
            <a:r>
              <a:rPr lang="en-GB" dirty="0"/>
              <a:t>35=D  //Client-&gt;</a:t>
            </a:r>
          </a:p>
          <a:p>
            <a:r>
              <a:rPr lang="en-GB" dirty="0"/>
              <a:t>39=A //OM-&gt; Pending New</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//Client-&gt;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//Trader Decides whether to accept</a:t>
            </a:r>
          </a:p>
          <a:p>
            <a:r>
              <a:rPr lang="en-GB" dirty="0"/>
              <a:t>	39=0 //New	//accept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//Reject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//stamp it with the market price </a:t>
            </a:r>
            <a:r>
              <a:rPr lang="en-GB" dirty="0" err="1"/>
              <a:t>price</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
            </a:r>
            <a:r>
              <a:rPr lang="en-GB" dirty="0" err="1"/>
              <a:t>internalCross</a:t>
            </a:r>
            <a:r>
              <a:rPr lang="en-GB" dirty="0"/>
              <a:t> -&gt; Can we cross -&gt;execution to update the slice and generate new fill-&gt;Client with either partial or complete fill //The other side also needs P/C Fill</a:t>
            </a:r>
          </a:p>
          <a:p>
            <a:r>
              <a:rPr lang="en-GB" dirty="0"/>
              <a:t>//if our internal cross was for less than our slice (P) then slice the slice -&gt; This is confusing so instead of then keeping track of these things, mark the slice as 'done' and generate a new, smaller slice so that we only have Parent-&gt;Child instead </a:t>
            </a:r>
            <a:r>
              <a:rPr lang="en-GB" dirty="0" err="1"/>
              <a:t>Grandchilden</a:t>
            </a:r>
            <a:r>
              <a:rPr lang="en-GB" dirty="0"/>
              <a:t>  (CANCELREPLACE)</a:t>
            </a:r>
          </a:p>
          <a:p>
            <a:endParaRPr lang="en-GB" dirty="0"/>
          </a:p>
          <a:p>
            <a:r>
              <a:rPr lang="en-GB" dirty="0"/>
              <a:t>//Talk briefly about Reject, but don't confuse the diagram</a:t>
            </a:r>
          </a:p>
          <a:p>
            <a:r>
              <a:rPr lang="en-GB" dirty="0"/>
              <a:t>//CHECK THE CODE MATCHES</a:t>
            </a:r>
          </a:p>
          <a:p>
            <a:endParaRPr lang="en-GB" dirty="0"/>
          </a:p>
          <a:p>
            <a:endParaRPr lang="en-GB" dirty="0"/>
          </a:p>
          <a:p>
            <a:endParaRPr lang="en-GB" dirty="0"/>
          </a:p>
          <a:p>
            <a:r>
              <a:rPr lang="en-GB" dirty="0"/>
              <a:t>//Internal</a:t>
            </a:r>
          </a:p>
          <a:p>
            <a:r>
              <a:rPr lang="en-GB" dirty="0"/>
              <a:t>Slice the order into 1-N slices based on MD -&gt;This can happen when Manual Trader decides to slice it, OR, Trader sends a slice to the </a:t>
            </a:r>
            <a:r>
              <a:rPr lang="en-GB" dirty="0" err="1"/>
              <a:t>Algo</a:t>
            </a:r>
            <a:r>
              <a:rPr lang="en-GB" dirty="0"/>
              <a:t> Engine</a:t>
            </a:r>
          </a:p>
          <a:p>
            <a:r>
              <a:rPr lang="en-GB" dirty="0"/>
              <a:t>Mock Trader Class -&gt; to simulate.</a:t>
            </a:r>
          </a:p>
          <a:p>
            <a:endParaRPr lang="en-GB" dirty="0"/>
          </a:p>
          <a:p>
            <a:r>
              <a:rPr lang="en-GB" dirty="0"/>
              <a:t>20mins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mn-lt"/>
                <a:ea typeface="+mn-ea"/>
                <a:cs typeface="+mn-cs"/>
              </a:rPr>
              <a:t>Clients send </a:t>
            </a:r>
            <a:r>
              <a:rPr kumimoji="0" lang="en-GB" sz="1200" b="0" i="0" u="none" strike="noStrike" kern="1200" cap="none" spc="0" normalizeH="0" baseline="0" noProof="0" dirty="0" err="1">
                <a:ln>
                  <a:noFill/>
                </a:ln>
                <a:solidFill>
                  <a:prstClr val="black"/>
                </a:solidFill>
                <a:effectLst/>
                <a:uLnTx/>
                <a:uFillTx/>
                <a:latin typeface="+mn-lt"/>
                <a:ea typeface="+mn-ea"/>
                <a:cs typeface="+mn-cs"/>
              </a:rPr>
              <a:t>NewOrderSingles</a:t>
            </a:r>
            <a:r>
              <a:rPr kumimoji="0" lang="en-GB" sz="1200" b="0" i="0" u="none" strike="noStrike" kern="1200" cap="none" spc="0" normalizeH="0" baseline="0" noProof="0" dirty="0">
                <a:ln>
                  <a:noFill/>
                </a:ln>
                <a:solidFill>
                  <a:prstClr val="black"/>
                </a:solidFill>
                <a:effectLst/>
                <a:uLnTx/>
                <a:uFillTx/>
                <a:latin typeface="+mn-lt"/>
                <a:ea typeface="+mn-ea"/>
                <a:cs typeface="+mn-cs"/>
              </a:rPr>
              <a:t>/Cancel to </a:t>
            </a:r>
            <a:r>
              <a:rPr kumimoji="0" lang="en-GB" sz="1200" b="0" i="0" u="none" strike="noStrike" kern="1200" cap="none" spc="0" normalizeH="0" baseline="0" noProof="0" dirty="0" err="1">
                <a:ln>
                  <a:noFill/>
                </a:ln>
                <a:solidFill>
                  <a:prstClr val="black"/>
                </a:solidFill>
                <a:effectLst/>
                <a:uLnTx/>
                <a:uFillTx/>
                <a:latin typeface="+mn-lt"/>
                <a:ea typeface="+mn-ea"/>
                <a:cs typeface="+mn-cs"/>
              </a:rPr>
              <a:t>OrderManager.newOrder</a:t>
            </a:r>
            <a:endParaRPr kumimoji="0" lang="en-GB" sz="12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err="1">
                <a:ln>
                  <a:noFill/>
                </a:ln>
                <a:solidFill>
                  <a:prstClr val="black"/>
                </a:solidFill>
                <a:effectLst/>
                <a:uLnTx/>
                <a:uFillTx/>
                <a:latin typeface="+mn-lt"/>
                <a:ea typeface="+mn-ea"/>
                <a:cs typeface="+mn-cs"/>
              </a:rPr>
              <a:t>OrderManager</a:t>
            </a:r>
            <a:r>
              <a:rPr kumimoji="0" lang="en-GB" sz="1200" b="0" i="0" u="none" strike="noStrike" kern="1200" cap="none" spc="0" normalizeH="0" baseline="0" noProof="0" dirty="0">
                <a:ln>
                  <a:noFill/>
                </a:ln>
                <a:solidFill>
                  <a:prstClr val="black"/>
                </a:solidFill>
                <a:effectLst/>
                <a:uLnTx/>
                <a:uFillTx/>
                <a:latin typeface="+mn-lt"/>
                <a:ea typeface="+mn-ea"/>
                <a:cs typeface="+mn-cs"/>
              </a:rPr>
              <a:t> sends </a:t>
            </a:r>
            <a:r>
              <a:rPr kumimoji="0" lang="en-GB" sz="1200" b="0" i="0" u="none" strike="noStrike" kern="1200" cap="none" spc="0" normalizeH="0" baseline="0" noProof="0" dirty="0" err="1">
                <a:ln>
                  <a:noFill/>
                </a:ln>
                <a:solidFill>
                  <a:prstClr val="black"/>
                </a:solidFill>
                <a:effectLst/>
                <a:uLnTx/>
                <a:uFillTx/>
                <a:latin typeface="+mn-lt"/>
                <a:ea typeface="+mn-ea"/>
                <a:cs typeface="+mn-cs"/>
              </a:rPr>
              <a:t>PartialFill</a:t>
            </a:r>
            <a:r>
              <a:rPr kumimoji="0" lang="en-GB" sz="1200" b="0" i="0" u="none" strike="noStrike" kern="1200" cap="none" spc="0" normalizeH="0" baseline="0" noProof="0" dirty="0">
                <a:ln>
                  <a:noFill/>
                </a:ln>
                <a:solidFill>
                  <a:prstClr val="black"/>
                </a:solidFill>
                <a:effectLst/>
                <a:uLnTx/>
                <a:uFillTx/>
                <a:latin typeface="+mn-lt"/>
                <a:ea typeface="+mn-ea"/>
                <a:cs typeface="+mn-cs"/>
              </a:rPr>
              <a:t>/Complete/Cancel to Clients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mn-lt"/>
                <a:ea typeface="+mn-ea"/>
                <a:cs typeface="+mn-cs"/>
              </a:rPr>
              <a:t>New orders have to be sliced(using volume history), and priced(using market data), then each slice is sent to the </a:t>
            </a:r>
            <a:r>
              <a:rPr kumimoji="0" lang="en-GB" sz="1200" b="0" i="0" u="none" strike="noStrike" kern="1200" cap="none" spc="0" normalizeH="0" baseline="0" noProof="0" dirty="0" err="1">
                <a:ln>
                  <a:noFill/>
                </a:ln>
                <a:solidFill>
                  <a:prstClr val="black"/>
                </a:solidFill>
                <a:effectLst/>
                <a:uLnTx/>
                <a:uFillTx/>
                <a:latin typeface="+mn-lt"/>
                <a:ea typeface="+mn-ea"/>
                <a:cs typeface="+mn-cs"/>
              </a:rPr>
              <a:t>internalCross</a:t>
            </a:r>
            <a:r>
              <a:rPr kumimoji="0" lang="en-GB" sz="1200" b="0" i="0" u="none" strike="noStrike" kern="1200" cap="none" spc="0" normalizeH="0" baseline="0" noProof="0" dirty="0">
                <a:ln>
                  <a:noFill/>
                </a:ln>
                <a:solidFill>
                  <a:prstClr val="black"/>
                </a:solidFill>
                <a:effectLst/>
                <a:uLnTx/>
                <a:uFillTx/>
                <a:latin typeface="+mn-lt"/>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err="1">
                <a:ln>
                  <a:noFill/>
                </a:ln>
                <a:solidFill>
                  <a:prstClr val="black"/>
                </a:solidFill>
                <a:effectLst/>
                <a:uLnTx/>
                <a:uFillTx/>
                <a:latin typeface="+mn-lt"/>
                <a:ea typeface="+mn-ea"/>
                <a:cs typeface="+mn-cs"/>
              </a:rPr>
              <a:t>internalCross</a:t>
            </a:r>
            <a:r>
              <a:rPr kumimoji="0" lang="en-GB" sz="1200" b="0" i="0" u="none" strike="noStrike" kern="1200" cap="none" spc="0" normalizeH="0" baseline="0" noProof="0" dirty="0">
                <a:ln>
                  <a:noFill/>
                </a:ln>
                <a:solidFill>
                  <a:prstClr val="black"/>
                </a:solidFill>
                <a:effectLst/>
                <a:uLnTx/>
                <a:uFillTx/>
                <a:latin typeface="+mn-lt"/>
                <a:ea typeface="+mn-ea"/>
                <a:cs typeface="+mn-cs"/>
              </a:rPr>
              <a:t> has a list of all outstanding slices, it attempts to match buyers with sellers, if successful then it calls: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err="1">
                <a:ln>
                  <a:noFill/>
                </a:ln>
                <a:solidFill>
                  <a:prstClr val="black"/>
                </a:solidFill>
                <a:effectLst/>
                <a:uLnTx/>
                <a:uFillTx/>
                <a:latin typeface="+mn-lt"/>
                <a:ea typeface="+mn-ea"/>
                <a:cs typeface="+mn-cs"/>
              </a:rPr>
              <a:t>newFill</a:t>
            </a:r>
            <a:r>
              <a:rPr kumimoji="0" lang="en-GB" sz="1200" b="0" i="0" u="none" strike="noStrike" kern="1200" cap="none" spc="0" normalizeH="0" baseline="0" noProof="0" dirty="0">
                <a:ln>
                  <a:noFill/>
                </a:ln>
                <a:solidFill>
                  <a:prstClr val="black"/>
                </a:solidFill>
                <a:effectLst/>
                <a:uLnTx/>
                <a:uFillTx/>
                <a:latin typeface="+mn-lt"/>
                <a:ea typeface="+mn-ea"/>
                <a:cs typeface="+mn-cs"/>
              </a:rPr>
              <a:t> for the new slice, and .....</a:t>
            </a:r>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9CAE16-4275-417F-9685-AFFFB4A3520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9810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15mins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9CAE16-4275-417F-9685-AFFFB4A3520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185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9CAE16-4275-417F-9685-AFFFB4A3520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6650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mj-lt"/>
              <a:buAutoNum type="arabicPeriod"/>
            </a:pPr>
            <a:r>
              <a:rPr lang="en-GB"/>
              <a:t>main.java</a:t>
            </a:r>
          </a:p>
          <a:p>
            <a:pPr marL="800100" lvl="1" indent="-342900">
              <a:buFont typeface="+mj-lt"/>
              <a:buAutoNum type="arabicPeriod"/>
            </a:pPr>
            <a:r>
              <a:rPr lang="en-GB"/>
              <a:t>main()</a:t>
            </a:r>
          </a:p>
          <a:p>
            <a:pPr marL="800100" lvl="1" indent="-342900">
              <a:buFont typeface="+mj-lt"/>
              <a:buAutoNum type="arabicPeriod"/>
            </a:pPr>
            <a:r>
              <a:rPr lang="en-GB"/>
              <a:t>MockClient</a:t>
            </a:r>
          </a:p>
          <a:p>
            <a:pPr marL="800100" lvl="1" indent="-342900">
              <a:buFont typeface="+mj-lt"/>
              <a:buAutoNum type="arabicPeriod"/>
            </a:pPr>
            <a:r>
              <a:rPr lang="en-GB"/>
              <a:t>MockOM</a:t>
            </a:r>
          </a:p>
          <a:p>
            <a:pPr marL="342900" lvl="0" indent="-342900">
              <a:buFont typeface="+mj-lt"/>
              <a:buAutoNum type="arabicPeriod"/>
            </a:pPr>
            <a:r>
              <a:rPr lang="en-GB"/>
              <a:t>SampleRouter.java -&gt; just the run method, leave routeOrder and sendCancel till later</a:t>
            </a:r>
          </a:p>
          <a:p>
            <a:pPr marL="342900" lvl="0" indent="-342900">
              <a:buFont typeface="+mj-lt"/>
              <a:buAutoNum type="arabicPeriod"/>
            </a:pPr>
            <a:r>
              <a:rPr lang="en-GB"/>
              <a:t>SampleClient.java</a:t>
            </a:r>
          </a:p>
          <a:p>
            <a:pPr marL="800100" lvl="1" indent="-342900">
              <a:buFont typeface="+mj-lt"/>
              <a:buAutoNum type="arabicPeriod"/>
            </a:pPr>
            <a:r>
              <a:rPr lang="en-GB"/>
              <a:t>statics</a:t>
            </a:r>
          </a:p>
          <a:p>
            <a:pPr marL="800100" lvl="1" indent="-342900">
              <a:buFont typeface="+mj-lt"/>
              <a:buAutoNum type="arabicPeriod"/>
            </a:pPr>
            <a:r>
              <a:rPr lang="en-GB"/>
              <a:t>serversocket</a:t>
            </a:r>
          </a:p>
          <a:p>
            <a:pPr marL="800100" lvl="1" indent="-342900">
              <a:buFont typeface="+mj-lt"/>
              <a:buAutoNum type="arabicPeriod"/>
            </a:pPr>
            <a:r>
              <a:rPr lang="en-GB"/>
              <a:t>random numbers</a:t>
            </a:r>
          </a:p>
          <a:p>
            <a:pPr marL="800100" lvl="1" indent="-342900">
              <a:buFont typeface="+mj-lt"/>
              <a:buAutoNum type="arabicPeriod"/>
            </a:pPr>
            <a:r>
              <a:rPr lang="en-GB"/>
              <a:t>object stream (output)</a:t>
            </a:r>
          </a:p>
          <a:p>
            <a:pPr marL="342900" lvl="0" indent="-342900">
              <a:buFont typeface="+mj-lt"/>
              <a:buAutoNum type="arabicPeriod"/>
            </a:pPr>
            <a:r>
              <a:rPr lang="en-GB"/>
              <a:t>OrderManager.java.</a:t>
            </a:r>
          </a:p>
          <a:p>
            <a:pPr marL="800100" lvl="1" indent="-342900">
              <a:buFont typeface="+mj-lt"/>
              <a:buAutoNum type="arabicPeriod"/>
            </a:pPr>
            <a:r>
              <a:rPr lang="en-GB"/>
              <a:t>connect to port(Socket)</a:t>
            </a:r>
          </a:p>
          <a:p>
            <a:pPr marL="800100" lvl="1" indent="-342900">
              <a:buFont typeface="+mj-lt"/>
              <a:buAutoNum type="arabicPeriod"/>
            </a:pPr>
            <a:r>
              <a:rPr lang="en-GB"/>
              <a:t>main loop</a:t>
            </a:r>
          </a:p>
          <a:p>
            <a:pPr marL="800100" lvl="1" indent="-342900">
              <a:buFont typeface="+mj-lt"/>
              <a:buAutoNum type="arabicPeriod"/>
            </a:pPr>
            <a:r>
              <a:rPr lang="en-GB"/>
              <a:t>object stream(input)</a:t>
            </a:r>
          </a:p>
          <a:p>
            <a:pPr marL="800100" lvl="1" indent="-342900">
              <a:buFont typeface="+mj-lt"/>
              <a:buAutoNum type="arabicPeriod"/>
            </a:pPr>
            <a:r>
              <a:rPr lang="en-GB"/>
              <a:t>......</a:t>
            </a:r>
          </a:p>
          <a:p>
            <a:pPr marL="800100" lvl="1" indent="-342900">
              <a:buFont typeface="+mj-lt"/>
              <a:buAutoNum type="arabicPeriod"/>
            </a:pPr>
            <a:endParaRPr lang="en-GB"/>
          </a:p>
          <a:p>
            <a:pPr marL="342900" lvl="0" indent="-342900">
              <a:buFont typeface="+mj-lt"/>
              <a:buAutoNum type="arabicPeriod"/>
            </a:pPr>
            <a:endParaRPr lang="en-GB"/>
          </a:p>
          <a:p>
            <a:pPr marL="342900" lvl="0" indent="-342900">
              <a:buFont typeface="+mj-lt"/>
              <a:buAutoNum type="arabicPeriod"/>
            </a:pPr>
            <a:r>
              <a:rPr lang="en-GB"/>
              <a:t>SampleClient.java</a:t>
            </a:r>
          </a:p>
          <a:p>
            <a:pPr marL="800100" lvl="1" indent="-342900">
              <a:buFont typeface="+mj-lt"/>
              <a:buAutoNum type="arabicPeriod"/>
            </a:pPr>
            <a:r>
              <a:rPr lang="en-GB"/>
              <a:t>messageHandler</a:t>
            </a:r>
          </a:p>
          <a:p>
            <a:pPr marL="800100" lvl="1" indent="-342900">
              <a:buFont typeface="+mj-lt"/>
              <a:buAutoNum type="arabicPeriod"/>
            </a:pPr>
            <a:endParaRPr lang="en-GB"/>
          </a:p>
          <a:p>
            <a:pPr marL="800100" lvl="1" indent="-342900">
              <a:buFont typeface="+mj-lt"/>
              <a:buAutoNum type="arabicPeriod"/>
            </a:pPr>
            <a:endParaRPr lang="en-GB"/>
          </a:p>
          <a:p>
            <a:pPr marL="800100" lvl="1" indent="-342900">
              <a:buFont typeface="+mj-lt"/>
              <a:buAutoNum type="arabicPeriod"/>
            </a:pPr>
            <a:endParaRPr lang="en-GB"/>
          </a:p>
          <a:p>
            <a:pPr marL="800100" lvl="1" indent="-342900">
              <a:buFont typeface="+mj-lt"/>
              <a:buAutoNum type="arabicPeriod"/>
            </a:pPr>
            <a:endParaRPr lang="en-GB"/>
          </a:p>
          <a:p>
            <a:pPr marL="0" lvl="0" indent="0">
              <a:buFont typeface="+mj-lt"/>
              <a:buNone/>
            </a:pPr>
            <a:r>
              <a:rPr lang="en-GB"/>
              <a:t>TODO mock 21 day market data statistics, mock live market data</a:t>
            </a:r>
          </a:p>
          <a:p>
            <a:pPr marL="0" lvl="0" indent="0">
              <a:buFont typeface="+mj-lt"/>
              <a:buNone/>
            </a:pPr>
            <a:r>
              <a:rPr lang="en-GB"/>
              <a:t>trader interface</a:t>
            </a:r>
          </a:p>
          <a:p>
            <a:pPr marL="0" lvl="0" indent="0">
              <a:buFont typeface="+mj-lt"/>
              <a:buNone/>
            </a:pPr>
            <a:r>
              <a:rPr lang="en-GB"/>
              <a:t>	accept orders</a:t>
            </a:r>
          </a:p>
          <a:p>
            <a:pPr marL="0" lvl="0" indent="0">
              <a:buFont typeface="+mj-lt"/>
              <a:buNone/>
            </a:pPr>
            <a:r>
              <a:rPr lang="en-GB"/>
              <a:t>	slice them</a:t>
            </a:r>
          </a:p>
          <a:p>
            <a:pPr marL="0" lvl="0" indent="0">
              <a:buFont typeface="+mj-lt"/>
              <a:buNone/>
            </a:pPr>
            <a:r>
              <a:rPr lang="en-GB"/>
              <a:t>	calculatePrice()</a:t>
            </a:r>
          </a:p>
          <a:p>
            <a:pPr marL="0" lvl="0" indent="0">
              <a:buFont typeface="+mj-lt"/>
              <a:buNone/>
            </a:pPr>
            <a:endParaRPr lang="en-GB"/>
          </a:p>
          <a:p>
            <a:pPr marL="342900" lvl="0" indent="-342900">
              <a:buFont typeface="+mj-lt"/>
              <a:buAutoNum type="arabicPeriod"/>
            </a:pPr>
            <a:r>
              <a:rPr lang="en-GB"/>
              <a:t>SampleRouter.java</a:t>
            </a:r>
          </a:p>
          <a:p>
            <a:pPr marL="800100" lvl="1" indent="-342900">
              <a:buFont typeface="+mj-lt"/>
              <a:buAutoNum type="arabicPeriod"/>
            </a:pPr>
            <a:r>
              <a:rPr lang="en-GB"/>
              <a:t>TODO do something with orders, more than just printing it. do some fills</a:t>
            </a:r>
          </a:p>
          <a:p>
            <a:pPr marL="342900" lvl="0" indent="-342900">
              <a:buFont typeface="+mj-lt"/>
              <a:buAutoNum type="arabicPeriod"/>
            </a:pPr>
            <a:r>
              <a:rPr lang="en-GB"/>
              <a:t>SampleClient.java</a:t>
            </a:r>
          </a:p>
          <a:p>
            <a:pPr marL="800100" lvl="1" indent="-342900">
              <a:buFont typeface="+mj-lt"/>
              <a:buAutoNum type="arabicPeriod"/>
            </a:pPr>
            <a:r>
              <a:rPr lang="en-GB"/>
              <a:t>sendCancel</a:t>
            </a:r>
          </a:p>
          <a:p>
            <a:pPr marL="0" lvl="0" indent="0">
              <a:buFont typeface="+mj-lt"/>
              <a:buNone/>
            </a:pPr>
            <a:endParaRPr lang="en-GB"/>
          </a:p>
          <a:p>
            <a:pPr marL="0" lvl="0" indent="0">
              <a:buFont typeface="+mj-lt"/>
              <a:buNone/>
            </a:pPr>
            <a:r>
              <a:rPr lang="en-GB"/>
              <a:t>OrderManager.java</a:t>
            </a:r>
          </a:p>
          <a:p>
            <a:pPr marL="0" lvl="0" indent="0">
              <a:buFont typeface="+mj-lt"/>
              <a:buNone/>
            </a:pPr>
            <a:r>
              <a:rPr lang="en-US" sz="1200" kern="1200">
                <a:solidFill>
                  <a:schemeClr val="tx1"/>
                </a:solidFill>
                <a:latin typeface="+mn-lt"/>
                <a:ea typeface="+mn-ea"/>
                <a:cs typeface="+mn-cs"/>
              </a:rPr>
              <a:t>iterate over the router sockets</a:t>
            </a:r>
          </a:p>
          <a:p>
            <a:pPr marL="0" lvl="0" indent="0">
              <a:buFont typeface="+mj-lt"/>
              <a:buNone/>
            </a:pPr>
            <a:endParaRPr lang="en-US" sz="1200" kern="1200">
              <a:solidFill>
                <a:schemeClr val="tx1"/>
              </a:solidFill>
              <a:latin typeface="+mn-lt"/>
              <a:ea typeface="+mn-ea"/>
              <a:cs typeface="+mn-cs"/>
            </a:endParaRPr>
          </a:p>
          <a:p>
            <a:pPr marL="0" lvl="0" indent="0">
              <a:buFont typeface="+mj-lt"/>
              <a:buNone/>
            </a:pPr>
            <a:endParaRPr lang="en-GB"/>
          </a:p>
          <a:p>
            <a:pPr marL="0" lvl="0" indent="0">
              <a:buFont typeface="+mj-lt"/>
              <a:buNone/>
            </a:pPr>
            <a:r>
              <a:rPr lang="en-GB"/>
              <a:t>TODO look through whole code</a:t>
            </a:r>
          </a:p>
          <a:p>
            <a:pPr marL="0" lvl="0" indent="0">
              <a:buFont typeface="+mj-lt"/>
              <a:buNone/>
            </a:pPr>
            <a:r>
              <a:rPr lang="en-GB"/>
              <a:t>run it</a:t>
            </a:r>
          </a:p>
          <a:p>
            <a:pPr marL="0" lvl="0" indent="0">
              <a:buFont typeface="+mj-lt"/>
              <a:buNone/>
            </a:pPr>
            <a:r>
              <a:rPr lang="en-GB"/>
              <a:t>finish it</a:t>
            </a:r>
          </a:p>
          <a:p>
            <a:pPr marL="0" lvl="0" indent="0">
              <a:buFont typeface="+mj-lt"/>
              <a:buNone/>
            </a:pPr>
            <a:r>
              <a:rPr lang="en-GB"/>
              <a:t>make sure it matches the new diagrams</a:t>
            </a:r>
          </a:p>
          <a:p>
            <a:pPr marL="0" lvl="0" indent="0">
              <a:buFont typeface="+mj-lt"/>
              <a:buNone/>
            </a:pPr>
            <a:endParaRPr lang="en-GB"/>
          </a:p>
          <a:p>
            <a:pPr marL="0" lvl="0" indent="0">
              <a:buFont typeface="+mj-lt"/>
              <a:buNone/>
            </a:pPr>
            <a:endParaRPr lang="en-GB"/>
          </a:p>
          <a:p>
            <a:pPr marL="0" lvl="0" indent="0">
              <a:buFont typeface="+mj-lt"/>
              <a:buNone/>
            </a:pPr>
            <a:r>
              <a:rPr lang="en-GB"/>
              <a:t>Debug it and step through each thread.</a:t>
            </a:r>
          </a:p>
          <a:p>
            <a:pPr marL="0" lvl="0" indent="0">
              <a:buFont typeface="+mj-lt"/>
              <a:buNone/>
            </a:pPr>
            <a:r>
              <a:rPr lang="en-GB"/>
              <a:t>Actually have the main thread too which makes 6 threads, but that finishes after it starts the other 5 threads, we could reuse it to become the order manager, but in keeping with the way i'm using a main thread instead of bash script, i left it in a more bash style for easy porting. Also it shows off threads in a simple way.</a:t>
            </a:r>
          </a:p>
          <a:p>
            <a:pPr marL="0" lvl="0" indent="0">
              <a:buFont typeface="+mj-lt"/>
              <a:buNone/>
            </a:pPr>
            <a:endParaRPr lang="en-GB"/>
          </a:p>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9CAE16-4275-417F-9685-AFFFB4A3520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3218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9CAE16-4275-417F-9685-AFFFB4A3520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0495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Extra tasks:</a:t>
            </a:r>
          </a:p>
          <a:p>
            <a:endParaRPr lang="en-GB" dirty="0"/>
          </a:p>
          <a:p>
            <a:r>
              <a:rPr lang="en-GB" dirty="0"/>
              <a:t>Add ability for OM to timeout on an order and </a:t>
            </a:r>
            <a:r>
              <a:rPr lang="en-GB" dirty="0" err="1"/>
              <a:t>cancelReplace</a:t>
            </a:r>
            <a:r>
              <a:rPr lang="en-GB" dirty="0"/>
              <a:t> it, this will require a different threading model as the main loop approach falls down due to possibility that there are no messages for a period of time.</a:t>
            </a:r>
          </a:p>
          <a:p>
            <a:endParaRPr lang="en-GB" dirty="0"/>
          </a:p>
          <a:p>
            <a:r>
              <a:rPr lang="en-GB" dirty="0"/>
              <a:t>Implement a trading screen using html that sees the status of all the orders, and has buttons such as 'accept order', 'slice order and send to </a:t>
            </a:r>
            <a:r>
              <a:rPr lang="en-GB" dirty="0" err="1"/>
              <a:t>algo</a:t>
            </a:r>
            <a:r>
              <a:rPr lang="en-GB" dirty="0"/>
              <a:t> engine', for now no other way to fill the orders other than sending them to </a:t>
            </a:r>
            <a:r>
              <a:rPr lang="en-GB" dirty="0" err="1"/>
              <a:t>algo</a:t>
            </a:r>
            <a:r>
              <a:rPr lang="en-GB" dirty="0"/>
              <a:t> engine</a:t>
            </a:r>
          </a:p>
          <a:p>
            <a:endParaRPr lang="en-GB" dirty="0"/>
          </a:p>
          <a:p>
            <a:r>
              <a:rPr lang="en-GB" dirty="0"/>
              <a:t>Extend to allow multiple traders</a:t>
            </a:r>
          </a:p>
          <a:p>
            <a:endParaRPr lang="en-GB" dirty="0"/>
          </a:p>
          <a:p>
            <a:r>
              <a:rPr lang="en-GB" dirty="0"/>
              <a:t>fix any bugs, </a:t>
            </a:r>
            <a:r>
              <a:rPr lang="en-GB" dirty="0" err="1"/>
              <a:t>eg</a:t>
            </a:r>
            <a:r>
              <a:rPr lang="en-GB" dirty="0"/>
              <a:t> </a:t>
            </a:r>
            <a:r>
              <a:rPr lang="en-GB" dirty="0" err="1"/>
              <a:t>Order.price</a:t>
            </a:r>
            <a:r>
              <a:rPr lang="en-GB" dirty="0"/>
              <a:t>.</a:t>
            </a:r>
          </a:p>
          <a:p>
            <a:endParaRPr lang="en-GB" dirty="0"/>
          </a:p>
          <a:p>
            <a:r>
              <a:rPr lang="en-GB" dirty="0"/>
              <a:t>consistency across random generated prices for a given instrument, </a:t>
            </a:r>
            <a:r>
              <a:rPr lang="en-GB" dirty="0" err="1"/>
              <a:t>eg</a:t>
            </a:r>
            <a:r>
              <a:rPr lang="en-GB" dirty="0"/>
              <a:t> </a:t>
            </a:r>
            <a:r>
              <a:rPr lang="en-GB" dirty="0" err="1"/>
              <a:t>vod</a:t>
            </a:r>
            <a:r>
              <a:rPr lang="en-GB" dirty="0"/>
              <a:t> trades around 230, </a:t>
            </a:r>
            <a:r>
              <a:rPr lang="en-GB" dirty="0" err="1"/>
              <a:t>bt</a:t>
            </a:r>
            <a:r>
              <a:rPr lang="en-GB" dirty="0"/>
              <a:t> trades around 330, etc.</a:t>
            </a:r>
          </a:p>
          <a:p>
            <a:endParaRPr lang="en-GB" dirty="0"/>
          </a:p>
          <a:p>
            <a:r>
              <a:rPr lang="en-GB" dirty="0"/>
              <a:t>add support for buy and selling of instruments</a:t>
            </a:r>
          </a:p>
          <a:p>
            <a:endParaRPr lang="en-GB" dirty="0"/>
          </a:p>
          <a:p>
            <a:r>
              <a:rPr lang="en-GB" dirty="0"/>
              <a:t>move </a:t>
            </a:r>
            <a:r>
              <a:rPr lang="en-GB" dirty="0" err="1"/>
              <a:t>LiveMarketData</a:t>
            </a:r>
            <a:r>
              <a:rPr lang="en-GB" dirty="0"/>
              <a:t> into its own thread and use messaging instead of method calls to interact with it</a:t>
            </a:r>
          </a:p>
          <a:p>
            <a:endParaRPr lang="en-GB" dirty="0"/>
          </a:p>
          <a:p>
            <a:r>
              <a:rPr lang="en-GB" dirty="0"/>
              <a:t>implement cancels</a:t>
            </a:r>
          </a:p>
          <a:p>
            <a:endParaRPr lang="en-GB" dirty="0"/>
          </a:p>
          <a:p>
            <a:r>
              <a:rPr lang="en-GB" dirty="0"/>
              <a:t>add more logging</a:t>
            </a:r>
          </a:p>
          <a:p>
            <a:endParaRPr lang="en-GB" dirty="0"/>
          </a:p>
          <a:p>
            <a:r>
              <a:rPr lang="en-GB" dirty="0"/>
              <a:t>add proper logging levels</a:t>
            </a:r>
          </a:p>
          <a:p>
            <a:endParaRPr lang="en-GB" dirty="0"/>
          </a:p>
          <a:p>
            <a:r>
              <a:rPr lang="en-GB" dirty="0"/>
              <a:t>add functionality to send Fill updates to the client and notify them when the order is complete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9CAE16-4275-417F-9685-AFFFB4A3520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0686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9CAE16-4275-417F-9685-AFFFB4A3520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3275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1.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3.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56009"/>
          </a:xfrm>
        </p:spPr>
        <p:txBody>
          <a:bodyPr>
            <a:normAutofit/>
          </a:bodyPr>
          <a:lstStyle>
            <a:lvl1pPr algn="ctr">
              <a:defRPr sz="3600" b="1">
                <a:solidFill>
                  <a:schemeClr val="tx1"/>
                </a:solidFill>
                <a:latin typeface="+mn-lt"/>
              </a:defRPr>
            </a:lvl1pPr>
          </a:lstStyle>
          <a:p>
            <a:r>
              <a:rPr lang="en-US" dirty="0"/>
              <a:t>Click to edit Master title style</a:t>
            </a:r>
          </a:p>
        </p:txBody>
      </p:sp>
      <p:sp>
        <p:nvSpPr>
          <p:cNvPr id="3" name="Content Placeholder 2"/>
          <p:cNvSpPr>
            <a:spLocks noGrp="1"/>
          </p:cNvSpPr>
          <p:nvPr>
            <p:ph idx="1"/>
          </p:nvPr>
        </p:nvSpPr>
        <p:spPr>
          <a:xfrm>
            <a:off x="0" y="1160539"/>
            <a:ext cx="12192000" cy="4684784"/>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448800" y="6492875"/>
            <a:ext cx="2743200" cy="365125"/>
          </a:xfrm>
        </p:spPr>
        <p:txBody>
          <a:bodyPr/>
          <a:lstStyle/>
          <a:p>
            <a:fld id="{84EEE094-E2C4-8342-9F17-43639186DF8B}" type="slidenum">
              <a:rPr lang="en-US" smtClean="0"/>
              <a:t>‹#›</a:t>
            </a:fld>
            <a:endParaRPr lang="en-US"/>
          </a:p>
        </p:txBody>
      </p:sp>
    </p:spTree>
    <p:extLst>
      <p:ext uri="{BB962C8B-B14F-4D97-AF65-F5344CB8AC3E}">
        <p14:creationId xmlns:p14="http://schemas.microsoft.com/office/powerpoint/2010/main" val="730536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ay04">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Picture 12"/>
          <p:cNvPicPr>
            <a:picLocks noChangeAspect="1"/>
          </p:cNvPicPr>
          <p:nvPr userDrawn="1"/>
        </p:nvPicPr>
        <p:blipFill>
          <a:blip r:embed="rId3"/>
          <a:stretch>
            <a:fillRect/>
          </a:stretch>
        </p:blipFill>
        <p:spPr>
          <a:xfrm>
            <a:off x="10324662" y="287863"/>
            <a:ext cx="1463578" cy="550337"/>
          </a:xfrm>
          <a:prstGeom prst="rect">
            <a:avLst/>
          </a:prstGeom>
        </p:spPr>
      </p:pic>
      <p:sp>
        <p:nvSpPr>
          <p:cNvPr id="3" name="Text Placeholder 2"/>
          <p:cNvSpPr>
            <a:spLocks noGrp="1"/>
          </p:cNvSpPr>
          <p:nvPr>
            <p:ph type="body" sz="quarter" idx="10" hasCustomPrompt="1"/>
          </p:nvPr>
        </p:nvSpPr>
        <p:spPr>
          <a:xfrm>
            <a:off x="6096000" y="3332372"/>
            <a:ext cx="5698066" cy="3525628"/>
          </a:xfrm>
        </p:spPr>
        <p:txBody>
          <a:bodyPr/>
          <a:lstStyle>
            <a:lvl1pPr>
              <a:defRPr/>
            </a:lvl1pPr>
          </a:lstStyle>
          <a:p>
            <a:r>
              <a:rPr lang="en-US" sz="2800">
                <a:solidFill>
                  <a:schemeClr val="bg2">
                    <a:lumMod val="50000"/>
                  </a:schemeClr>
                </a:solidFill>
              </a:rPr>
              <a:t>Heading 2 - short description of the topic can be placed here. Heading 1 + Heading 2 should be align in the center of the page </a:t>
            </a:r>
            <a:endParaRPr lang="en-US" sz="2800" dirty="0">
              <a:solidFill>
                <a:schemeClr val="bg2">
                  <a:lumMod val="50000"/>
                </a:schemeClr>
              </a:solidFill>
            </a:endParaRPr>
          </a:p>
        </p:txBody>
      </p:sp>
      <p:sp>
        <p:nvSpPr>
          <p:cNvPr id="5" name="Text Placeholder 4"/>
          <p:cNvSpPr>
            <a:spLocks noGrp="1"/>
          </p:cNvSpPr>
          <p:nvPr>
            <p:ph type="body" sz="quarter" idx="11" hasCustomPrompt="1"/>
          </p:nvPr>
        </p:nvSpPr>
        <p:spPr>
          <a:xfrm>
            <a:off x="5342021" y="2273300"/>
            <a:ext cx="6761748" cy="674688"/>
          </a:xfrm>
        </p:spPr>
        <p:txBody>
          <a:bodyPr>
            <a:normAutofit/>
          </a:bodyPr>
          <a:lstStyle>
            <a:lvl1pPr marL="0" indent="0" algn="ctr">
              <a:buNone/>
              <a:defRPr sz="3600">
                <a:solidFill>
                  <a:srgbClr val="9D2578"/>
                </a:solidFill>
              </a:defRPr>
            </a:lvl1pPr>
          </a:lstStyle>
          <a:p>
            <a:pPr lvl="0"/>
            <a:r>
              <a:rPr lang="en-US"/>
              <a:t>Heading</a:t>
            </a:r>
          </a:p>
        </p:txBody>
      </p:sp>
    </p:spTree>
    <p:extLst>
      <p:ext uri="{BB962C8B-B14F-4D97-AF65-F5344CB8AC3E}">
        <p14:creationId xmlns:p14="http://schemas.microsoft.com/office/powerpoint/2010/main" val="4083324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ay05">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Picture 12"/>
          <p:cNvPicPr>
            <a:picLocks noChangeAspect="1"/>
          </p:cNvPicPr>
          <p:nvPr userDrawn="1"/>
        </p:nvPicPr>
        <p:blipFill>
          <a:blip r:embed="rId3"/>
          <a:stretch>
            <a:fillRect/>
          </a:stretch>
        </p:blipFill>
        <p:spPr>
          <a:xfrm>
            <a:off x="10324662" y="287863"/>
            <a:ext cx="1463578" cy="550337"/>
          </a:xfrm>
          <a:prstGeom prst="rect">
            <a:avLst/>
          </a:prstGeom>
        </p:spPr>
      </p:pic>
      <p:sp>
        <p:nvSpPr>
          <p:cNvPr id="3" name="Text Placeholder 2"/>
          <p:cNvSpPr>
            <a:spLocks noGrp="1"/>
          </p:cNvSpPr>
          <p:nvPr>
            <p:ph type="body" sz="quarter" idx="10" hasCustomPrompt="1"/>
          </p:nvPr>
        </p:nvSpPr>
        <p:spPr>
          <a:xfrm>
            <a:off x="6096000" y="3332372"/>
            <a:ext cx="5698066" cy="3525628"/>
          </a:xfrm>
        </p:spPr>
        <p:txBody>
          <a:bodyPr/>
          <a:lstStyle>
            <a:lvl1pPr>
              <a:defRPr/>
            </a:lvl1pPr>
          </a:lstStyle>
          <a:p>
            <a:r>
              <a:rPr lang="en-US" sz="2800">
                <a:solidFill>
                  <a:schemeClr val="bg2">
                    <a:lumMod val="50000"/>
                  </a:schemeClr>
                </a:solidFill>
              </a:rPr>
              <a:t>Heading 2 - short description of the topic can be placed here. Heading 1 + Heading 2 should be align in the center of the page </a:t>
            </a:r>
            <a:endParaRPr lang="en-US" sz="2800" dirty="0">
              <a:solidFill>
                <a:schemeClr val="bg2">
                  <a:lumMod val="50000"/>
                </a:schemeClr>
              </a:solidFill>
            </a:endParaRPr>
          </a:p>
        </p:txBody>
      </p:sp>
      <p:sp>
        <p:nvSpPr>
          <p:cNvPr id="5" name="Text Placeholder 4"/>
          <p:cNvSpPr>
            <a:spLocks noGrp="1"/>
          </p:cNvSpPr>
          <p:nvPr>
            <p:ph type="body" sz="quarter" idx="11" hasCustomPrompt="1"/>
          </p:nvPr>
        </p:nvSpPr>
        <p:spPr>
          <a:xfrm>
            <a:off x="5342021" y="2273300"/>
            <a:ext cx="6761748" cy="674688"/>
          </a:xfrm>
        </p:spPr>
        <p:txBody>
          <a:bodyPr>
            <a:normAutofit/>
          </a:bodyPr>
          <a:lstStyle>
            <a:lvl1pPr marL="0" indent="0" algn="ctr">
              <a:buNone/>
              <a:defRPr sz="3600">
                <a:solidFill>
                  <a:srgbClr val="9D2578"/>
                </a:solidFill>
              </a:defRPr>
            </a:lvl1pPr>
          </a:lstStyle>
          <a:p>
            <a:pPr lvl="0"/>
            <a:r>
              <a:rPr lang="en-US"/>
              <a:t>Heading</a:t>
            </a:r>
          </a:p>
        </p:txBody>
      </p:sp>
    </p:spTree>
    <p:extLst>
      <p:ext uri="{BB962C8B-B14F-4D97-AF65-F5344CB8AC3E}">
        <p14:creationId xmlns:p14="http://schemas.microsoft.com/office/powerpoint/2010/main" val="651745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ay06">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Picture 12"/>
          <p:cNvPicPr>
            <a:picLocks noChangeAspect="1"/>
          </p:cNvPicPr>
          <p:nvPr userDrawn="1"/>
        </p:nvPicPr>
        <p:blipFill>
          <a:blip r:embed="rId3"/>
          <a:stretch>
            <a:fillRect/>
          </a:stretch>
        </p:blipFill>
        <p:spPr>
          <a:xfrm>
            <a:off x="10324662" y="287863"/>
            <a:ext cx="1463578" cy="550337"/>
          </a:xfrm>
          <a:prstGeom prst="rect">
            <a:avLst/>
          </a:prstGeom>
        </p:spPr>
      </p:pic>
      <p:sp>
        <p:nvSpPr>
          <p:cNvPr id="3" name="Text Placeholder 2"/>
          <p:cNvSpPr>
            <a:spLocks noGrp="1"/>
          </p:cNvSpPr>
          <p:nvPr>
            <p:ph type="body" sz="quarter" idx="10" hasCustomPrompt="1"/>
          </p:nvPr>
        </p:nvSpPr>
        <p:spPr>
          <a:xfrm>
            <a:off x="6096000" y="3332372"/>
            <a:ext cx="5698066" cy="3525628"/>
          </a:xfrm>
        </p:spPr>
        <p:txBody>
          <a:bodyPr/>
          <a:lstStyle>
            <a:lvl1pPr>
              <a:defRPr/>
            </a:lvl1pPr>
          </a:lstStyle>
          <a:p>
            <a:r>
              <a:rPr lang="en-US" sz="2800">
                <a:solidFill>
                  <a:schemeClr val="bg2">
                    <a:lumMod val="50000"/>
                  </a:schemeClr>
                </a:solidFill>
              </a:rPr>
              <a:t>Heading 2 - short description of the topic can be placed here. Heading 1 + Heading 2 should be align in the center of the page </a:t>
            </a:r>
            <a:endParaRPr lang="en-US" sz="2800" dirty="0">
              <a:solidFill>
                <a:schemeClr val="bg2">
                  <a:lumMod val="50000"/>
                </a:schemeClr>
              </a:solidFill>
            </a:endParaRPr>
          </a:p>
        </p:txBody>
      </p:sp>
      <p:sp>
        <p:nvSpPr>
          <p:cNvPr id="5" name="Text Placeholder 4"/>
          <p:cNvSpPr>
            <a:spLocks noGrp="1"/>
          </p:cNvSpPr>
          <p:nvPr>
            <p:ph type="body" sz="quarter" idx="11" hasCustomPrompt="1"/>
          </p:nvPr>
        </p:nvSpPr>
        <p:spPr>
          <a:xfrm>
            <a:off x="5342021" y="2273300"/>
            <a:ext cx="6761748" cy="674688"/>
          </a:xfrm>
        </p:spPr>
        <p:txBody>
          <a:bodyPr>
            <a:normAutofit/>
          </a:bodyPr>
          <a:lstStyle>
            <a:lvl1pPr marL="0" indent="0" algn="ctr">
              <a:buNone/>
              <a:defRPr sz="3600">
                <a:solidFill>
                  <a:srgbClr val="9D2578"/>
                </a:solidFill>
              </a:defRPr>
            </a:lvl1pPr>
          </a:lstStyle>
          <a:p>
            <a:pPr lvl="0"/>
            <a:r>
              <a:rPr lang="en-US"/>
              <a:t>Heading</a:t>
            </a:r>
          </a:p>
        </p:txBody>
      </p:sp>
    </p:spTree>
    <p:extLst>
      <p:ext uri="{BB962C8B-B14F-4D97-AF65-F5344CB8AC3E}">
        <p14:creationId xmlns:p14="http://schemas.microsoft.com/office/powerpoint/2010/main" val="119331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ay07">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Picture 12"/>
          <p:cNvPicPr>
            <a:picLocks noChangeAspect="1"/>
          </p:cNvPicPr>
          <p:nvPr userDrawn="1"/>
        </p:nvPicPr>
        <p:blipFill>
          <a:blip r:embed="rId3"/>
          <a:stretch>
            <a:fillRect/>
          </a:stretch>
        </p:blipFill>
        <p:spPr>
          <a:xfrm>
            <a:off x="10324662" y="287863"/>
            <a:ext cx="1463578" cy="550337"/>
          </a:xfrm>
          <a:prstGeom prst="rect">
            <a:avLst/>
          </a:prstGeom>
        </p:spPr>
      </p:pic>
      <p:sp>
        <p:nvSpPr>
          <p:cNvPr id="3" name="Text Placeholder 2"/>
          <p:cNvSpPr>
            <a:spLocks noGrp="1"/>
          </p:cNvSpPr>
          <p:nvPr>
            <p:ph type="body" sz="quarter" idx="10" hasCustomPrompt="1"/>
          </p:nvPr>
        </p:nvSpPr>
        <p:spPr>
          <a:xfrm>
            <a:off x="6096000" y="3332372"/>
            <a:ext cx="5698066" cy="3525628"/>
          </a:xfrm>
        </p:spPr>
        <p:txBody>
          <a:bodyPr/>
          <a:lstStyle>
            <a:lvl1pPr>
              <a:defRPr/>
            </a:lvl1pPr>
          </a:lstStyle>
          <a:p>
            <a:r>
              <a:rPr lang="en-US" sz="2800">
                <a:solidFill>
                  <a:schemeClr val="bg2">
                    <a:lumMod val="50000"/>
                  </a:schemeClr>
                </a:solidFill>
              </a:rPr>
              <a:t>Heading 2 - short description of the topic can be placed here. Heading 1 + Heading 2 should be align in the center of the page </a:t>
            </a:r>
            <a:endParaRPr lang="en-US" sz="2800" dirty="0">
              <a:solidFill>
                <a:schemeClr val="bg2">
                  <a:lumMod val="50000"/>
                </a:schemeClr>
              </a:solidFill>
            </a:endParaRPr>
          </a:p>
        </p:txBody>
      </p:sp>
      <p:sp>
        <p:nvSpPr>
          <p:cNvPr id="5" name="Text Placeholder 4"/>
          <p:cNvSpPr>
            <a:spLocks noGrp="1"/>
          </p:cNvSpPr>
          <p:nvPr>
            <p:ph type="body" sz="quarter" idx="11" hasCustomPrompt="1"/>
          </p:nvPr>
        </p:nvSpPr>
        <p:spPr>
          <a:xfrm>
            <a:off x="5342021" y="2273300"/>
            <a:ext cx="6761748" cy="674688"/>
          </a:xfrm>
        </p:spPr>
        <p:txBody>
          <a:bodyPr>
            <a:normAutofit/>
          </a:bodyPr>
          <a:lstStyle>
            <a:lvl1pPr marL="0" indent="0" algn="ctr">
              <a:buNone/>
              <a:defRPr sz="3600">
                <a:solidFill>
                  <a:srgbClr val="9D2578"/>
                </a:solidFill>
              </a:defRPr>
            </a:lvl1pPr>
          </a:lstStyle>
          <a:p>
            <a:pPr lvl="0"/>
            <a:r>
              <a:rPr lang="en-US"/>
              <a:t>Heading</a:t>
            </a:r>
          </a:p>
        </p:txBody>
      </p:sp>
    </p:spTree>
    <p:extLst>
      <p:ext uri="{BB962C8B-B14F-4D97-AF65-F5344CB8AC3E}">
        <p14:creationId xmlns:p14="http://schemas.microsoft.com/office/powerpoint/2010/main" val="3718066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y08">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Picture 12"/>
          <p:cNvPicPr>
            <a:picLocks noChangeAspect="1"/>
          </p:cNvPicPr>
          <p:nvPr userDrawn="1"/>
        </p:nvPicPr>
        <p:blipFill>
          <a:blip r:embed="rId3"/>
          <a:stretch>
            <a:fillRect/>
          </a:stretch>
        </p:blipFill>
        <p:spPr>
          <a:xfrm>
            <a:off x="10324662" y="287863"/>
            <a:ext cx="1463578" cy="550337"/>
          </a:xfrm>
          <a:prstGeom prst="rect">
            <a:avLst/>
          </a:prstGeom>
        </p:spPr>
      </p:pic>
      <p:sp>
        <p:nvSpPr>
          <p:cNvPr id="3" name="Text Placeholder 2"/>
          <p:cNvSpPr>
            <a:spLocks noGrp="1"/>
          </p:cNvSpPr>
          <p:nvPr>
            <p:ph type="body" sz="quarter" idx="10" hasCustomPrompt="1"/>
          </p:nvPr>
        </p:nvSpPr>
        <p:spPr>
          <a:xfrm>
            <a:off x="6096000" y="3332372"/>
            <a:ext cx="5698066" cy="3525628"/>
          </a:xfrm>
        </p:spPr>
        <p:txBody>
          <a:bodyPr/>
          <a:lstStyle>
            <a:lvl1pPr>
              <a:defRPr/>
            </a:lvl1pPr>
          </a:lstStyle>
          <a:p>
            <a:r>
              <a:rPr lang="en-US" sz="2800">
                <a:solidFill>
                  <a:schemeClr val="bg2">
                    <a:lumMod val="50000"/>
                  </a:schemeClr>
                </a:solidFill>
              </a:rPr>
              <a:t>Heading 2 - short description of the topic can be placed here. Heading 1 + Heading 2 should be align in the center of the page </a:t>
            </a:r>
            <a:endParaRPr lang="en-US" sz="2800" dirty="0">
              <a:solidFill>
                <a:schemeClr val="bg2">
                  <a:lumMod val="50000"/>
                </a:schemeClr>
              </a:solidFill>
            </a:endParaRPr>
          </a:p>
        </p:txBody>
      </p:sp>
      <p:sp>
        <p:nvSpPr>
          <p:cNvPr id="5" name="Text Placeholder 4"/>
          <p:cNvSpPr>
            <a:spLocks noGrp="1"/>
          </p:cNvSpPr>
          <p:nvPr>
            <p:ph type="body" sz="quarter" idx="11" hasCustomPrompt="1"/>
          </p:nvPr>
        </p:nvSpPr>
        <p:spPr>
          <a:xfrm>
            <a:off x="5342021" y="2273300"/>
            <a:ext cx="6761748" cy="674688"/>
          </a:xfrm>
        </p:spPr>
        <p:txBody>
          <a:bodyPr>
            <a:normAutofit/>
          </a:bodyPr>
          <a:lstStyle>
            <a:lvl1pPr marL="0" indent="0" algn="ctr">
              <a:buNone/>
              <a:defRPr sz="3600">
                <a:solidFill>
                  <a:srgbClr val="9D2578"/>
                </a:solidFill>
              </a:defRPr>
            </a:lvl1pPr>
          </a:lstStyle>
          <a:p>
            <a:pPr lvl="0"/>
            <a:r>
              <a:rPr lang="en-US"/>
              <a:t>Heading</a:t>
            </a:r>
          </a:p>
        </p:txBody>
      </p:sp>
    </p:spTree>
    <p:extLst>
      <p:ext uri="{BB962C8B-B14F-4D97-AF65-F5344CB8AC3E}">
        <p14:creationId xmlns:p14="http://schemas.microsoft.com/office/powerpoint/2010/main" val="2458725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ay09">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Picture 12"/>
          <p:cNvPicPr>
            <a:picLocks noChangeAspect="1"/>
          </p:cNvPicPr>
          <p:nvPr userDrawn="1"/>
        </p:nvPicPr>
        <p:blipFill>
          <a:blip r:embed="rId3"/>
          <a:stretch>
            <a:fillRect/>
          </a:stretch>
        </p:blipFill>
        <p:spPr>
          <a:xfrm>
            <a:off x="10324662" y="287863"/>
            <a:ext cx="1463578" cy="550337"/>
          </a:xfrm>
          <a:prstGeom prst="rect">
            <a:avLst/>
          </a:prstGeom>
        </p:spPr>
      </p:pic>
      <p:sp>
        <p:nvSpPr>
          <p:cNvPr id="3" name="Text Placeholder 2"/>
          <p:cNvSpPr>
            <a:spLocks noGrp="1"/>
          </p:cNvSpPr>
          <p:nvPr>
            <p:ph type="body" sz="quarter" idx="10" hasCustomPrompt="1"/>
          </p:nvPr>
        </p:nvSpPr>
        <p:spPr>
          <a:xfrm>
            <a:off x="6096000" y="3332372"/>
            <a:ext cx="5698066" cy="3525628"/>
          </a:xfrm>
        </p:spPr>
        <p:txBody>
          <a:bodyPr/>
          <a:lstStyle>
            <a:lvl1pPr>
              <a:defRPr/>
            </a:lvl1pPr>
          </a:lstStyle>
          <a:p>
            <a:r>
              <a:rPr lang="en-US" sz="2800">
                <a:solidFill>
                  <a:schemeClr val="bg2">
                    <a:lumMod val="50000"/>
                  </a:schemeClr>
                </a:solidFill>
              </a:rPr>
              <a:t>Heading 2 - short description of the topic can be placed here. Heading 1 + Heading 2 should be align in the center of the page </a:t>
            </a:r>
            <a:endParaRPr lang="en-US" sz="2800" dirty="0">
              <a:solidFill>
                <a:schemeClr val="bg2">
                  <a:lumMod val="50000"/>
                </a:schemeClr>
              </a:solidFill>
            </a:endParaRPr>
          </a:p>
        </p:txBody>
      </p:sp>
      <p:sp>
        <p:nvSpPr>
          <p:cNvPr id="5" name="Text Placeholder 4"/>
          <p:cNvSpPr>
            <a:spLocks noGrp="1"/>
          </p:cNvSpPr>
          <p:nvPr>
            <p:ph type="body" sz="quarter" idx="11" hasCustomPrompt="1"/>
          </p:nvPr>
        </p:nvSpPr>
        <p:spPr>
          <a:xfrm>
            <a:off x="5342021" y="2273300"/>
            <a:ext cx="6761748" cy="674688"/>
          </a:xfrm>
        </p:spPr>
        <p:txBody>
          <a:bodyPr>
            <a:normAutofit/>
          </a:bodyPr>
          <a:lstStyle>
            <a:lvl1pPr marL="0" indent="0" algn="ctr">
              <a:buNone/>
              <a:defRPr sz="3600">
                <a:solidFill>
                  <a:srgbClr val="9D2578"/>
                </a:solidFill>
              </a:defRPr>
            </a:lvl1pPr>
          </a:lstStyle>
          <a:p>
            <a:pPr lvl="0"/>
            <a:r>
              <a:rPr lang="en-US"/>
              <a:t>Heading</a:t>
            </a:r>
          </a:p>
        </p:txBody>
      </p:sp>
    </p:spTree>
    <p:extLst>
      <p:ext uri="{BB962C8B-B14F-4D97-AF65-F5344CB8AC3E}">
        <p14:creationId xmlns:p14="http://schemas.microsoft.com/office/powerpoint/2010/main" val="3576679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ay10">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Picture 12"/>
          <p:cNvPicPr>
            <a:picLocks noChangeAspect="1"/>
          </p:cNvPicPr>
          <p:nvPr userDrawn="1"/>
        </p:nvPicPr>
        <p:blipFill>
          <a:blip r:embed="rId3"/>
          <a:stretch>
            <a:fillRect/>
          </a:stretch>
        </p:blipFill>
        <p:spPr>
          <a:xfrm>
            <a:off x="10324662" y="287863"/>
            <a:ext cx="1463578" cy="550337"/>
          </a:xfrm>
          <a:prstGeom prst="rect">
            <a:avLst/>
          </a:prstGeom>
        </p:spPr>
      </p:pic>
      <p:sp>
        <p:nvSpPr>
          <p:cNvPr id="3" name="Text Placeholder 2"/>
          <p:cNvSpPr>
            <a:spLocks noGrp="1"/>
          </p:cNvSpPr>
          <p:nvPr>
            <p:ph type="body" sz="quarter" idx="10" hasCustomPrompt="1"/>
          </p:nvPr>
        </p:nvSpPr>
        <p:spPr>
          <a:xfrm>
            <a:off x="6096000" y="3332372"/>
            <a:ext cx="5698066" cy="3525628"/>
          </a:xfrm>
        </p:spPr>
        <p:txBody>
          <a:bodyPr/>
          <a:lstStyle>
            <a:lvl1pPr>
              <a:defRPr/>
            </a:lvl1pPr>
          </a:lstStyle>
          <a:p>
            <a:r>
              <a:rPr lang="en-US" sz="2800">
                <a:solidFill>
                  <a:schemeClr val="bg2">
                    <a:lumMod val="50000"/>
                  </a:schemeClr>
                </a:solidFill>
              </a:rPr>
              <a:t>Heading 2 - short description of the topic can be placed here. Heading 1 + Heading 2 should be align in the center of the page </a:t>
            </a:r>
            <a:endParaRPr lang="en-US" sz="2800" dirty="0">
              <a:solidFill>
                <a:schemeClr val="bg2">
                  <a:lumMod val="50000"/>
                </a:schemeClr>
              </a:solidFill>
            </a:endParaRPr>
          </a:p>
        </p:txBody>
      </p:sp>
      <p:sp>
        <p:nvSpPr>
          <p:cNvPr id="5" name="Text Placeholder 4"/>
          <p:cNvSpPr>
            <a:spLocks noGrp="1"/>
          </p:cNvSpPr>
          <p:nvPr>
            <p:ph type="body" sz="quarter" idx="11" hasCustomPrompt="1"/>
          </p:nvPr>
        </p:nvSpPr>
        <p:spPr>
          <a:xfrm>
            <a:off x="5342021" y="2273300"/>
            <a:ext cx="6761748" cy="674688"/>
          </a:xfrm>
        </p:spPr>
        <p:txBody>
          <a:bodyPr>
            <a:normAutofit/>
          </a:bodyPr>
          <a:lstStyle>
            <a:lvl1pPr marL="0" indent="0" algn="ctr">
              <a:buNone/>
              <a:defRPr sz="3600">
                <a:solidFill>
                  <a:srgbClr val="9D2578"/>
                </a:solidFill>
              </a:defRPr>
            </a:lvl1pPr>
          </a:lstStyle>
          <a:p>
            <a:pPr lvl="0"/>
            <a:r>
              <a:rPr lang="en-US"/>
              <a:t>Heading</a:t>
            </a:r>
          </a:p>
        </p:txBody>
      </p:sp>
    </p:spTree>
    <p:extLst>
      <p:ext uri="{BB962C8B-B14F-4D97-AF65-F5344CB8AC3E}">
        <p14:creationId xmlns:p14="http://schemas.microsoft.com/office/powerpoint/2010/main" val="1552077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ay11">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Picture 12"/>
          <p:cNvPicPr>
            <a:picLocks noChangeAspect="1"/>
          </p:cNvPicPr>
          <p:nvPr userDrawn="1"/>
        </p:nvPicPr>
        <p:blipFill>
          <a:blip r:embed="rId3"/>
          <a:stretch>
            <a:fillRect/>
          </a:stretch>
        </p:blipFill>
        <p:spPr>
          <a:xfrm>
            <a:off x="10324662" y="287863"/>
            <a:ext cx="1463578" cy="550337"/>
          </a:xfrm>
          <a:prstGeom prst="rect">
            <a:avLst/>
          </a:prstGeom>
        </p:spPr>
      </p:pic>
      <p:sp>
        <p:nvSpPr>
          <p:cNvPr id="3" name="Text Placeholder 2"/>
          <p:cNvSpPr>
            <a:spLocks noGrp="1"/>
          </p:cNvSpPr>
          <p:nvPr>
            <p:ph type="body" sz="quarter" idx="10" hasCustomPrompt="1"/>
          </p:nvPr>
        </p:nvSpPr>
        <p:spPr>
          <a:xfrm>
            <a:off x="6096000" y="3332372"/>
            <a:ext cx="5698066" cy="3525628"/>
          </a:xfrm>
        </p:spPr>
        <p:txBody>
          <a:bodyPr/>
          <a:lstStyle>
            <a:lvl1pPr>
              <a:defRPr/>
            </a:lvl1pPr>
          </a:lstStyle>
          <a:p>
            <a:r>
              <a:rPr lang="en-US" sz="2800">
                <a:solidFill>
                  <a:schemeClr val="bg2">
                    <a:lumMod val="50000"/>
                  </a:schemeClr>
                </a:solidFill>
              </a:rPr>
              <a:t>Heading 2 - short description of the topic can be placed here. Heading 1 + Heading 2 should be align in the center of the page </a:t>
            </a:r>
            <a:endParaRPr lang="en-US" sz="2800" dirty="0">
              <a:solidFill>
                <a:schemeClr val="bg2">
                  <a:lumMod val="50000"/>
                </a:schemeClr>
              </a:solidFill>
            </a:endParaRPr>
          </a:p>
        </p:txBody>
      </p:sp>
      <p:sp>
        <p:nvSpPr>
          <p:cNvPr id="5" name="Text Placeholder 4"/>
          <p:cNvSpPr>
            <a:spLocks noGrp="1"/>
          </p:cNvSpPr>
          <p:nvPr>
            <p:ph type="body" sz="quarter" idx="11" hasCustomPrompt="1"/>
          </p:nvPr>
        </p:nvSpPr>
        <p:spPr>
          <a:xfrm>
            <a:off x="5342021" y="2273300"/>
            <a:ext cx="6761748" cy="674688"/>
          </a:xfrm>
        </p:spPr>
        <p:txBody>
          <a:bodyPr>
            <a:normAutofit/>
          </a:bodyPr>
          <a:lstStyle>
            <a:lvl1pPr marL="0" indent="0" algn="ctr">
              <a:buNone/>
              <a:defRPr sz="3600">
                <a:solidFill>
                  <a:srgbClr val="9D2578"/>
                </a:solidFill>
              </a:defRPr>
            </a:lvl1pPr>
          </a:lstStyle>
          <a:p>
            <a:pPr lvl="0"/>
            <a:r>
              <a:rPr lang="en-US"/>
              <a:t>Heading</a:t>
            </a:r>
          </a:p>
        </p:txBody>
      </p:sp>
    </p:spTree>
    <p:extLst>
      <p:ext uri="{BB962C8B-B14F-4D97-AF65-F5344CB8AC3E}">
        <p14:creationId xmlns:p14="http://schemas.microsoft.com/office/powerpoint/2010/main" val="18963743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ay12">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Picture 12"/>
          <p:cNvPicPr>
            <a:picLocks noChangeAspect="1"/>
          </p:cNvPicPr>
          <p:nvPr userDrawn="1"/>
        </p:nvPicPr>
        <p:blipFill>
          <a:blip r:embed="rId3"/>
          <a:stretch>
            <a:fillRect/>
          </a:stretch>
        </p:blipFill>
        <p:spPr>
          <a:xfrm>
            <a:off x="10324662" y="287863"/>
            <a:ext cx="1463578" cy="550337"/>
          </a:xfrm>
          <a:prstGeom prst="rect">
            <a:avLst/>
          </a:prstGeom>
        </p:spPr>
      </p:pic>
      <p:sp>
        <p:nvSpPr>
          <p:cNvPr id="3" name="Text Placeholder 2"/>
          <p:cNvSpPr>
            <a:spLocks noGrp="1"/>
          </p:cNvSpPr>
          <p:nvPr>
            <p:ph type="body" sz="quarter" idx="10" hasCustomPrompt="1"/>
          </p:nvPr>
        </p:nvSpPr>
        <p:spPr>
          <a:xfrm>
            <a:off x="6096000" y="3332372"/>
            <a:ext cx="5698066" cy="3525628"/>
          </a:xfrm>
        </p:spPr>
        <p:txBody>
          <a:bodyPr/>
          <a:lstStyle>
            <a:lvl1pPr>
              <a:defRPr/>
            </a:lvl1pPr>
          </a:lstStyle>
          <a:p>
            <a:r>
              <a:rPr lang="en-US" sz="2800">
                <a:solidFill>
                  <a:schemeClr val="bg2">
                    <a:lumMod val="50000"/>
                  </a:schemeClr>
                </a:solidFill>
              </a:rPr>
              <a:t>Heading 2 - short description of the topic can be placed here. Heading 1 + Heading 2 should be align in the center of the page </a:t>
            </a:r>
            <a:endParaRPr lang="en-US" sz="2800" dirty="0">
              <a:solidFill>
                <a:schemeClr val="bg2">
                  <a:lumMod val="50000"/>
                </a:schemeClr>
              </a:solidFill>
            </a:endParaRPr>
          </a:p>
        </p:txBody>
      </p:sp>
      <p:sp>
        <p:nvSpPr>
          <p:cNvPr id="5" name="Text Placeholder 4"/>
          <p:cNvSpPr>
            <a:spLocks noGrp="1"/>
          </p:cNvSpPr>
          <p:nvPr>
            <p:ph type="body" sz="quarter" idx="11" hasCustomPrompt="1"/>
          </p:nvPr>
        </p:nvSpPr>
        <p:spPr>
          <a:xfrm>
            <a:off x="5342021" y="2273300"/>
            <a:ext cx="6761748" cy="674688"/>
          </a:xfrm>
        </p:spPr>
        <p:txBody>
          <a:bodyPr>
            <a:normAutofit/>
          </a:bodyPr>
          <a:lstStyle>
            <a:lvl1pPr marL="0" indent="0" algn="ctr">
              <a:buNone/>
              <a:defRPr sz="3600">
                <a:solidFill>
                  <a:srgbClr val="9D2578"/>
                </a:solidFill>
              </a:defRPr>
            </a:lvl1pPr>
          </a:lstStyle>
          <a:p>
            <a:pPr lvl="0"/>
            <a:r>
              <a:rPr lang="en-US"/>
              <a:t>Heading</a:t>
            </a:r>
          </a:p>
        </p:txBody>
      </p:sp>
    </p:spTree>
    <p:extLst>
      <p:ext uri="{BB962C8B-B14F-4D97-AF65-F5344CB8AC3E}">
        <p14:creationId xmlns:p14="http://schemas.microsoft.com/office/powerpoint/2010/main" val="39963651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ay13">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Picture 12"/>
          <p:cNvPicPr>
            <a:picLocks noChangeAspect="1"/>
          </p:cNvPicPr>
          <p:nvPr userDrawn="1"/>
        </p:nvPicPr>
        <p:blipFill>
          <a:blip r:embed="rId3"/>
          <a:stretch>
            <a:fillRect/>
          </a:stretch>
        </p:blipFill>
        <p:spPr>
          <a:xfrm>
            <a:off x="10324662" y="287863"/>
            <a:ext cx="1463578" cy="550337"/>
          </a:xfrm>
          <a:prstGeom prst="rect">
            <a:avLst/>
          </a:prstGeom>
        </p:spPr>
      </p:pic>
      <p:sp>
        <p:nvSpPr>
          <p:cNvPr id="3" name="Text Placeholder 2"/>
          <p:cNvSpPr>
            <a:spLocks noGrp="1"/>
          </p:cNvSpPr>
          <p:nvPr>
            <p:ph type="body" sz="quarter" idx="10" hasCustomPrompt="1"/>
          </p:nvPr>
        </p:nvSpPr>
        <p:spPr>
          <a:xfrm>
            <a:off x="6096000" y="3332372"/>
            <a:ext cx="5698066" cy="3525628"/>
          </a:xfrm>
        </p:spPr>
        <p:txBody>
          <a:bodyPr/>
          <a:lstStyle>
            <a:lvl1pPr>
              <a:defRPr/>
            </a:lvl1pPr>
          </a:lstStyle>
          <a:p>
            <a:r>
              <a:rPr lang="en-US" sz="2800">
                <a:solidFill>
                  <a:schemeClr val="bg2">
                    <a:lumMod val="50000"/>
                  </a:schemeClr>
                </a:solidFill>
              </a:rPr>
              <a:t>Heading 2 - short description of the topic can be placed here. Heading 1 + Heading 2 should be align in the center of the page </a:t>
            </a:r>
            <a:endParaRPr lang="en-US" sz="2800" dirty="0">
              <a:solidFill>
                <a:schemeClr val="bg2">
                  <a:lumMod val="50000"/>
                </a:schemeClr>
              </a:solidFill>
            </a:endParaRPr>
          </a:p>
        </p:txBody>
      </p:sp>
      <p:sp>
        <p:nvSpPr>
          <p:cNvPr id="5" name="Text Placeholder 4"/>
          <p:cNvSpPr>
            <a:spLocks noGrp="1"/>
          </p:cNvSpPr>
          <p:nvPr>
            <p:ph type="body" sz="quarter" idx="11" hasCustomPrompt="1"/>
          </p:nvPr>
        </p:nvSpPr>
        <p:spPr>
          <a:xfrm>
            <a:off x="5342021" y="2273300"/>
            <a:ext cx="6761748" cy="674688"/>
          </a:xfrm>
        </p:spPr>
        <p:txBody>
          <a:bodyPr>
            <a:normAutofit/>
          </a:bodyPr>
          <a:lstStyle>
            <a:lvl1pPr marL="0" indent="0" algn="ctr">
              <a:buNone/>
              <a:defRPr sz="3600">
                <a:solidFill>
                  <a:srgbClr val="9D2578"/>
                </a:solidFill>
              </a:defRPr>
            </a:lvl1pPr>
          </a:lstStyle>
          <a:p>
            <a:pPr lvl="0"/>
            <a:r>
              <a:rPr lang="en-US"/>
              <a:t>Heading</a:t>
            </a:r>
          </a:p>
        </p:txBody>
      </p:sp>
    </p:spTree>
    <p:extLst>
      <p:ext uri="{BB962C8B-B14F-4D97-AF65-F5344CB8AC3E}">
        <p14:creationId xmlns:p14="http://schemas.microsoft.com/office/powerpoint/2010/main" val="598618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unch">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0" y="0"/>
            <a:ext cx="12192000" cy="6857999"/>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647362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ay14">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Picture 12"/>
          <p:cNvPicPr>
            <a:picLocks noChangeAspect="1"/>
          </p:cNvPicPr>
          <p:nvPr userDrawn="1"/>
        </p:nvPicPr>
        <p:blipFill>
          <a:blip r:embed="rId3"/>
          <a:stretch>
            <a:fillRect/>
          </a:stretch>
        </p:blipFill>
        <p:spPr>
          <a:xfrm>
            <a:off x="10324662" y="287863"/>
            <a:ext cx="1463578" cy="550337"/>
          </a:xfrm>
          <a:prstGeom prst="rect">
            <a:avLst/>
          </a:prstGeom>
        </p:spPr>
      </p:pic>
      <p:sp>
        <p:nvSpPr>
          <p:cNvPr id="3" name="Text Placeholder 2"/>
          <p:cNvSpPr>
            <a:spLocks noGrp="1"/>
          </p:cNvSpPr>
          <p:nvPr>
            <p:ph type="body" sz="quarter" idx="10" hasCustomPrompt="1"/>
          </p:nvPr>
        </p:nvSpPr>
        <p:spPr>
          <a:xfrm>
            <a:off x="6096000" y="3332372"/>
            <a:ext cx="5698066" cy="3525628"/>
          </a:xfrm>
        </p:spPr>
        <p:txBody>
          <a:bodyPr/>
          <a:lstStyle>
            <a:lvl1pPr>
              <a:defRPr/>
            </a:lvl1pPr>
          </a:lstStyle>
          <a:p>
            <a:r>
              <a:rPr lang="en-US" sz="2800">
                <a:solidFill>
                  <a:schemeClr val="bg2">
                    <a:lumMod val="50000"/>
                  </a:schemeClr>
                </a:solidFill>
              </a:rPr>
              <a:t>Heading 2 - short description of the topic can be placed here. Heading 1 + Heading 2 should be align in the center of the page </a:t>
            </a:r>
            <a:endParaRPr lang="en-US" sz="2800" dirty="0">
              <a:solidFill>
                <a:schemeClr val="bg2">
                  <a:lumMod val="50000"/>
                </a:schemeClr>
              </a:solidFill>
            </a:endParaRPr>
          </a:p>
        </p:txBody>
      </p:sp>
      <p:sp>
        <p:nvSpPr>
          <p:cNvPr id="5" name="Text Placeholder 4"/>
          <p:cNvSpPr>
            <a:spLocks noGrp="1"/>
          </p:cNvSpPr>
          <p:nvPr>
            <p:ph type="body" sz="quarter" idx="11" hasCustomPrompt="1"/>
          </p:nvPr>
        </p:nvSpPr>
        <p:spPr>
          <a:xfrm>
            <a:off x="5342021" y="2273300"/>
            <a:ext cx="6761748" cy="674688"/>
          </a:xfrm>
        </p:spPr>
        <p:txBody>
          <a:bodyPr>
            <a:normAutofit/>
          </a:bodyPr>
          <a:lstStyle>
            <a:lvl1pPr marL="0" indent="0" algn="ctr">
              <a:buNone/>
              <a:defRPr sz="3600">
                <a:solidFill>
                  <a:srgbClr val="9D2578"/>
                </a:solidFill>
              </a:defRPr>
            </a:lvl1pPr>
          </a:lstStyle>
          <a:p>
            <a:pPr lvl="0"/>
            <a:r>
              <a:rPr lang="en-US"/>
              <a:t>Heading</a:t>
            </a:r>
          </a:p>
        </p:txBody>
      </p:sp>
    </p:spTree>
    <p:extLst>
      <p:ext uri="{BB962C8B-B14F-4D97-AF65-F5344CB8AC3E}">
        <p14:creationId xmlns:p14="http://schemas.microsoft.com/office/powerpoint/2010/main" val="39693704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ay15">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Picture 12"/>
          <p:cNvPicPr>
            <a:picLocks noChangeAspect="1"/>
          </p:cNvPicPr>
          <p:nvPr userDrawn="1"/>
        </p:nvPicPr>
        <p:blipFill>
          <a:blip r:embed="rId3"/>
          <a:stretch>
            <a:fillRect/>
          </a:stretch>
        </p:blipFill>
        <p:spPr>
          <a:xfrm>
            <a:off x="10324662" y="287863"/>
            <a:ext cx="1463578" cy="550337"/>
          </a:xfrm>
          <a:prstGeom prst="rect">
            <a:avLst/>
          </a:prstGeom>
        </p:spPr>
      </p:pic>
      <p:sp>
        <p:nvSpPr>
          <p:cNvPr id="3" name="Text Placeholder 2"/>
          <p:cNvSpPr>
            <a:spLocks noGrp="1"/>
          </p:cNvSpPr>
          <p:nvPr>
            <p:ph type="body" sz="quarter" idx="10" hasCustomPrompt="1"/>
          </p:nvPr>
        </p:nvSpPr>
        <p:spPr>
          <a:xfrm>
            <a:off x="6096000" y="3332372"/>
            <a:ext cx="5698066" cy="3525628"/>
          </a:xfrm>
        </p:spPr>
        <p:txBody>
          <a:bodyPr/>
          <a:lstStyle>
            <a:lvl1pPr>
              <a:defRPr/>
            </a:lvl1pPr>
          </a:lstStyle>
          <a:p>
            <a:r>
              <a:rPr lang="en-US" sz="2800">
                <a:solidFill>
                  <a:schemeClr val="bg2">
                    <a:lumMod val="50000"/>
                  </a:schemeClr>
                </a:solidFill>
              </a:rPr>
              <a:t>Heading 2 - short description of the topic can be placed here. Heading 1 + Heading 2 should be align in the center of the page </a:t>
            </a:r>
            <a:endParaRPr lang="en-US" sz="2800" dirty="0">
              <a:solidFill>
                <a:schemeClr val="bg2">
                  <a:lumMod val="50000"/>
                </a:schemeClr>
              </a:solidFill>
            </a:endParaRPr>
          </a:p>
        </p:txBody>
      </p:sp>
      <p:sp>
        <p:nvSpPr>
          <p:cNvPr id="5" name="Text Placeholder 4"/>
          <p:cNvSpPr>
            <a:spLocks noGrp="1"/>
          </p:cNvSpPr>
          <p:nvPr>
            <p:ph type="body" sz="quarter" idx="11" hasCustomPrompt="1"/>
          </p:nvPr>
        </p:nvSpPr>
        <p:spPr>
          <a:xfrm>
            <a:off x="5342021" y="2273300"/>
            <a:ext cx="6761748" cy="674688"/>
          </a:xfrm>
        </p:spPr>
        <p:txBody>
          <a:bodyPr>
            <a:normAutofit/>
          </a:bodyPr>
          <a:lstStyle>
            <a:lvl1pPr marL="0" indent="0" algn="ctr">
              <a:buNone/>
              <a:defRPr sz="3600">
                <a:solidFill>
                  <a:srgbClr val="9D2578"/>
                </a:solidFill>
              </a:defRPr>
            </a:lvl1pPr>
          </a:lstStyle>
          <a:p>
            <a:pPr lvl="0"/>
            <a:r>
              <a:rPr lang="en-US"/>
              <a:t>Heading</a:t>
            </a:r>
          </a:p>
        </p:txBody>
      </p:sp>
    </p:spTree>
    <p:extLst>
      <p:ext uri="{BB962C8B-B14F-4D97-AF65-F5344CB8AC3E}">
        <p14:creationId xmlns:p14="http://schemas.microsoft.com/office/powerpoint/2010/main" val="35840215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ay16">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Picture 12"/>
          <p:cNvPicPr>
            <a:picLocks noChangeAspect="1"/>
          </p:cNvPicPr>
          <p:nvPr userDrawn="1"/>
        </p:nvPicPr>
        <p:blipFill>
          <a:blip r:embed="rId3"/>
          <a:stretch>
            <a:fillRect/>
          </a:stretch>
        </p:blipFill>
        <p:spPr>
          <a:xfrm>
            <a:off x="10324662" y="287863"/>
            <a:ext cx="1463578" cy="550337"/>
          </a:xfrm>
          <a:prstGeom prst="rect">
            <a:avLst/>
          </a:prstGeom>
        </p:spPr>
      </p:pic>
      <p:sp>
        <p:nvSpPr>
          <p:cNvPr id="3" name="Text Placeholder 2"/>
          <p:cNvSpPr>
            <a:spLocks noGrp="1"/>
          </p:cNvSpPr>
          <p:nvPr>
            <p:ph type="body" sz="quarter" idx="10" hasCustomPrompt="1"/>
          </p:nvPr>
        </p:nvSpPr>
        <p:spPr>
          <a:xfrm>
            <a:off x="6096000" y="3332372"/>
            <a:ext cx="5698066" cy="3525628"/>
          </a:xfrm>
        </p:spPr>
        <p:txBody>
          <a:bodyPr/>
          <a:lstStyle>
            <a:lvl1pPr>
              <a:defRPr/>
            </a:lvl1pPr>
          </a:lstStyle>
          <a:p>
            <a:r>
              <a:rPr lang="en-US" sz="2800">
                <a:solidFill>
                  <a:schemeClr val="bg2">
                    <a:lumMod val="50000"/>
                  </a:schemeClr>
                </a:solidFill>
              </a:rPr>
              <a:t>Heading 2 - short description of the topic can be placed here. Heading 1 + Heading 2 should be align in the center of the page </a:t>
            </a:r>
            <a:endParaRPr lang="en-US" sz="2800" dirty="0">
              <a:solidFill>
                <a:schemeClr val="bg2">
                  <a:lumMod val="50000"/>
                </a:schemeClr>
              </a:solidFill>
            </a:endParaRPr>
          </a:p>
        </p:txBody>
      </p:sp>
      <p:sp>
        <p:nvSpPr>
          <p:cNvPr id="5" name="Text Placeholder 4"/>
          <p:cNvSpPr>
            <a:spLocks noGrp="1"/>
          </p:cNvSpPr>
          <p:nvPr>
            <p:ph type="body" sz="quarter" idx="11" hasCustomPrompt="1"/>
          </p:nvPr>
        </p:nvSpPr>
        <p:spPr>
          <a:xfrm>
            <a:off x="5342021" y="2273300"/>
            <a:ext cx="6761748" cy="674688"/>
          </a:xfrm>
        </p:spPr>
        <p:txBody>
          <a:bodyPr>
            <a:normAutofit/>
          </a:bodyPr>
          <a:lstStyle>
            <a:lvl1pPr marL="0" indent="0" algn="ctr">
              <a:buNone/>
              <a:defRPr sz="3600">
                <a:solidFill>
                  <a:srgbClr val="9D2578"/>
                </a:solidFill>
              </a:defRPr>
            </a:lvl1pPr>
          </a:lstStyle>
          <a:p>
            <a:pPr lvl="0"/>
            <a:r>
              <a:rPr lang="en-US"/>
              <a:t>Heading</a:t>
            </a:r>
          </a:p>
        </p:txBody>
      </p:sp>
    </p:spTree>
    <p:extLst>
      <p:ext uri="{BB962C8B-B14F-4D97-AF65-F5344CB8AC3E}">
        <p14:creationId xmlns:p14="http://schemas.microsoft.com/office/powerpoint/2010/main" val="10557929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ay17">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Picture 12"/>
          <p:cNvPicPr>
            <a:picLocks noChangeAspect="1"/>
          </p:cNvPicPr>
          <p:nvPr userDrawn="1"/>
        </p:nvPicPr>
        <p:blipFill>
          <a:blip r:embed="rId3"/>
          <a:stretch>
            <a:fillRect/>
          </a:stretch>
        </p:blipFill>
        <p:spPr>
          <a:xfrm>
            <a:off x="10324662" y="287863"/>
            <a:ext cx="1463578" cy="550337"/>
          </a:xfrm>
          <a:prstGeom prst="rect">
            <a:avLst/>
          </a:prstGeom>
        </p:spPr>
      </p:pic>
      <p:sp>
        <p:nvSpPr>
          <p:cNvPr id="3" name="Text Placeholder 2"/>
          <p:cNvSpPr>
            <a:spLocks noGrp="1"/>
          </p:cNvSpPr>
          <p:nvPr>
            <p:ph type="body" sz="quarter" idx="10" hasCustomPrompt="1"/>
          </p:nvPr>
        </p:nvSpPr>
        <p:spPr>
          <a:xfrm>
            <a:off x="6096000" y="3332372"/>
            <a:ext cx="5698066" cy="3525628"/>
          </a:xfrm>
        </p:spPr>
        <p:txBody>
          <a:bodyPr/>
          <a:lstStyle>
            <a:lvl1pPr>
              <a:defRPr/>
            </a:lvl1pPr>
          </a:lstStyle>
          <a:p>
            <a:r>
              <a:rPr lang="en-US" sz="2800">
                <a:solidFill>
                  <a:schemeClr val="bg2">
                    <a:lumMod val="50000"/>
                  </a:schemeClr>
                </a:solidFill>
              </a:rPr>
              <a:t>Heading 2 - short description of the topic can be placed here. Heading 1 + Heading 2 should be align in the center of the page </a:t>
            </a:r>
            <a:endParaRPr lang="en-US" sz="2800" dirty="0">
              <a:solidFill>
                <a:schemeClr val="bg2">
                  <a:lumMod val="50000"/>
                </a:schemeClr>
              </a:solidFill>
            </a:endParaRPr>
          </a:p>
        </p:txBody>
      </p:sp>
      <p:sp>
        <p:nvSpPr>
          <p:cNvPr id="5" name="Text Placeholder 4"/>
          <p:cNvSpPr>
            <a:spLocks noGrp="1"/>
          </p:cNvSpPr>
          <p:nvPr>
            <p:ph type="body" sz="quarter" idx="11" hasCustomPrompt="1"/>
          </p:nvPr>
        </p:nvSpPr>
        <p:spPr>
          <a:xfrm>
            <a:off x="5342021" y="2273300"/>
            <a:ext cx="6761748" cy="674688"/>
          </a:xfrm>
        </p:spPr>
        <p:txBody>
          <a:bodyPr>
            <a:normAutofit/>
          </a:bodyPr>
          <a:lstStyle>
            <a:lvl1pPr marL="0" indent="0" algn="ctr">
              <a:buNone/>
              <a:defRPr sz="3600">
                <a:solidFill>
                  <a:srgbClr val="9D2578"/>
                </a:solidFill>
              </a:defRPr>
            </a:lvl1pPr>
          </a:lstStyle>
          <a:p>
            <a:pPr lvl="0"/>
            <a:r>
              <a:rPr lang="en-US"/>
              <a:t>Heading</a:t>
            </a:r>
          </a:p>
        </p:txBody>
      </p:sp>
    </p:spTree>
    <p:extLst>
      <p:ext uri="{BB962C8B-B14F-4D97-AF65-F5344CB8AC3E}">
        <p14:creationId xmlns:p14="http://schemas.microsoft.com/office/powerpoint/2010/main" val="16066892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ay18">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Picture 12"/>
          <p:cNvPicPr>
            <a:picLocks noChangeAspect="1"/>
          </p:cNvPicPr>
          <p:nvPr userDrawn="1"/>
        </p:nvPicPr>
        <p:blipFill>
          <a:blip r:embed="rId3"/>
          <a:stretch>
            <a:fillRect/>
          </a:stretch>
        </p:blipFill>
        <p:spPr>
          <a:xfrm>
            <a:off x="10324662" y="287863"/>
            <a:ext cx="1463578" cy="550337"/>
          </a:xfrm>
          <a:prstGeom prst="rect">
            <a:avLst/>
          </a:prstGeom>
        </p:spPr>
      </p:pic>
      <p:sp>
        <p:nvSpPr>
          <p:cNvPr id="3" name="Text Placeholder 2"/>
          <p:cNvSpPr>
            <a:spLocks noGrp="1"/>
          </p:cNvSpPr>
          <p:nvPr>
            <p:ph type="body" sz="quarter" idx="10" hasCustomPrompt="1"/>
          </p:nvPr>
        </p:nvSpPr>
        <p:spPr>
          <a:xfrm>
            <a:off x="6096000" y="3332372"/>
            <a:ext cx="5698066" cy="3525628"/>
          </a:xfrm>
        </p:spPr>
        <p:txBody>
          <a:bodyPr/>
          <a:lstStyle>
            <a:lvl1pPr>
              <a:defRPr/>
            </a:lvl1pPr>
          </a:lstStyle>
          <a:p>
            <a:r>
              <a:rPr lang="en-US" sz="2800">
                <a:solidFill>
                  <a:schemeClr val="bg2">
                    <a:lumMod val="50000"/>
                  </a:schemeClr>
                </a:solidFill>
              </a:rPr>
              <a:t>Heading 2 - short description of the topic can be placed here. Heading 1 + Heading 2 should be align in the center of the page </a:t>
            </a:r>
            <a:endParaRPr lang="en-US" sz="2800" dirty="0">
              <a:solidFill>
                <a:schemeClr val="bg2">
                  <a:lumMod val="50000"/>
                </a:schemeClr>
              </a:solidFill>
            </a:endParaRPr>
          </a:p>
        </p:txBody>
      </p:sp>
      <p:sp>
        <p:nvSpPr>
          <p:cNvPr id="5" name="Text Placeholder 4"/>
          <p:cNvSpPr>
            <a:spLocks noGrp="1"/>
          </p:cNvSpPr>
          <p:nvPr>
            <p:ph type="body" sz="quarter" idx="11" hasCustomPrompt="1"/>
          </p:nvPr>
        </p:nvSpPr>
        <p:spPr>
          <a:xfrm>
            <a:off x="5342021" y="2273300"/>
            <a:ext cx="6761748" cy="674688"/>
          </a:xfrm>
        </p:spPr>
        <p:txBody>
          <a:bodyPr>
            <a:normAutofit/>
          </a:bodyPr>
          <a:lstStyle>
            <a:lvl1pPr marL="0" indent="0" algn="ctr">
              <a:buNone/>
              <a:defRPr sz="3600">
                <a:solidFill>
                  <a:srgbClr val="9D2578"/>
                </a:solidFill>
              </a:defRPr>
            </a:lvl1pPr>
          </a:lstStyle>
          <a:p>
            <a:pPr lvl="0"/>
            <a:r>
              <a:rPr lang="en-US"/>
              <a:t>Heading</a:t>
            </a:r>
          </a:p>
        </p:txBody>
      </p:sp>
    </p:spTree>
    <p:extLst>
      <p:ext uri="{BB962C8B-B14F-4D97-AF65-F5344CB8AC3E}">
        <p14:creationId xmlns:p14="http://schemas.microsoft.com/office/powerpoint/2010/main" val="3841697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ay19">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Picture 12"/>
          <p:cNvPicPr>
            <a:picLocks noChangeAspect="1"/>
          </p:cNvPicPr>
          <p:nvPr userDrawn="1"/>
        </p:nvPicPr>
        <p:blipFill>
          <a:blip r:embed="rId3"/>
          <a:stretch>
            <a:fillRect/>
          </a:stretch>
        </p:blipFill>
        <p:spPr>
          <a:xfrm>
            <a:off x="10324662" y="287863"/>
            <a:ext cx="1463578" cy="550337"/>
          </a:xfrm>
          <a:prstGeom prst="rect">
            <a:avLst/>
          </a:prstGeom>
        </p:spPr>
      </p:pic>
      <p:sp>
        <p:nvSpPr>
          <p:cNvPr id="3" name="Text Placeholder 2"/>
          <p:cNvSpPr>
            <a:spLocks noGrp="1"/>
          </p:cNvSpPr>
          <p:nvPr>
            <p:ph type="body" sz="quarter" idx="10" hasCustomPrompt="1"/>
          </p:nvPr>
        </p:nvSpPr>
        <p:spPr>
          <a:xfrm>
            <a:off x="6096000" y="3332372"/>
            <a:ext cx="5698066" cy="3525628"/>
          </a:xfrm>
        </p:spPr>
        <p:txBody>
          <a:bodyPr/>
          <a:lstStyle>
            <a:lvl1pPr>
              <a:defRPr/>
            </a:lvl1pPr>
          </a:lstStyle>
          <a:p>
            <a:r>
              <a:rPr lang="en-US" sz="2800">
                <a:solidFill>
                  <a:schemeClr val="bg2">
                    <a:lumMod val="50000"/>
                  </a:schemeClr>
                </a:solidFill>
              </a:rPr>
              <a:t>Heading 2 - short description of the topic can be placed here. Heading 1 + Heading 2 should be align in the center of the page </a:t>
            </a:r>
            <a:endParaRPr lang="en-US" sz="2800" dirty="0">
              <a:solidFill>
                <a:schemeClr val="bg2">
                  <a:lumMod val="50000"/>
                </a:schemeClr>
              </a:solidFill>
            </a:endParaRPr>
          </a:p>
        </p:txBody>
      </p:sp>
      <p:sp>
        <p:nvSpPr>
          <p:cNvPr id="5" name="Text Placeholder 4"/>
          <p:cNvSpPr>
            <a:spLocks noGrp="1"/>
          </p:cNvSpPr>
          <p:nvPr>
            <p:ph type="body" sz="quarter" idx="11" hasCustomPrompt="1"/>
          </p:nvPr>
        </p:nvSpPr>
        <p:spPr>
          <a:xfrm>
            <a:off x="5342021" y="2273300"/>
            <a:ext cx="6761748" cy="674688"/>
          </a:xfrm>
        </p:spPr>
        <p:txBody>
          <a:bodyPr>
            <a:normAutofit/>
          </a:bodyPr>
          <a:lstStyle>
            <a:lvl1pPr marL="0" indent="0" algn="ctr">
              <a:buNone/>
              <a:defRPr sz="3600">
                <a:solidFill>
                  <a:srgbClr val="9D2578"/>
                </a:solidFill>
              </a:defRPr>
            </a:lvl1pPr>
          </a:lstStyle>
          <a:p>
            <a:pPr lvl="0"/>
            <a:r>
              <a:rPr lang="en-US"/>
              <a:t>Heading</a:t>
            </a:r>
          </a:p>
        </p:txBody>
      </p:sp>
    </p:spTree>
    <p:extLst>
      <p:ext uri="{BB962C8B-B14F-4D97-AF65-F5344CB8AC3E}">
        <p14:creationId xmlns:p14="http://schemas.microsoft.com/office/powerpoint/2010/main" val="28137575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9_Day20">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Picture 12"/>
          <p:cNvPicPr>
            <a:picLocks noChangeAspect="1"/>
          </p:cNvPicPr>
          <p:nvPr userDrawn="1"/>
        </p:nvPicPr>
        <p:blipFill>
          <a:blip r:embed="rId3"/>
          <a:stretch>
            <a:fillRect/>
          </a:stretch>
        </p:blipFill>
        <p:spPr>
          <a:xfrm>
            <a:off x="10324662" y="287863"/>
            <a:ext cx="1463578" cy="550337"/>
          </a:xfrm>
          <a:prstGeom prst="rect">
            <a:avLst/>
          </a:prstGeom>
        </p:spPr>
      </p:pic>
      <p:sp>
        <p:nvSpPr>
          <p:cNvPr id="3" name="Text Placeholder 2"/>
          <p:cNvSpPr>
            <a:spLocks noGrp="1"/>
          </p:cNvSpPr>
          <p:nvPr>
            <p:ph type="body" sz="quarter" idx="10" hasCustomPrompt="1"/>
          </p:nvPr>
        </p:nvSpPr>
        <p:spPr>
          <a:xfrm>
            <a:off x="6096000" y="3332372"/>
            <a:ext cx="5698066" cy="3525628"/>
          </a:xfrm>
        </p:spPr>
        <p:txBody>
          <a:bodyPr/>
          <a:lstStyle>
            <a:lvl1pPr>
              <a:defRPr/>
            </a:lvl1pPr>
          </a:lstStyle>
          <a:p>
            <a:r>
              <a:rPr lang="en-US" sz="2800">
                <a:solidFill>
                  <a:schemeClr val="bg2">
                    <a:lumMod val="50000"/>
                  </a:schemeClr>
                </a:solidFill>
              </a:rPr>
              <a:t>Heading 2 - short description of the topic can be placed here. Heading 1 + Heading 2 should be align in the center of the page </a:t>
            </a:r>
            <a:endParaRPr lang="en-US" sz="2800" dirty="0">
              <a:solidFill>
                <a:schemeClr val="bg2">
                  <a:lumMod val="50000"/>
                </a:schemeClr>
              </a:solidFill>
            </a:endParaRPr>
          </a:p>
        </p:txBody>
      </p:sp>
      <p:sp>
        <p:nvSpPr>
          <p:cNvPr id="5" name="Text Placeholder 4"/>
          <p:cNvSpPr>
            <a:spLocks noGrp="1"/>
          </p:cNvSpPr>
          <p:nvPr>
            <p:ph type="body" sz="quarter" idx="11" hasCustomPrompt="1"/>
          </p:nvPr>
        </p:nvSpPr>
        <p:spPr>
          <a:xfrm>
            <a:off x="5342021" y="2273300"/>
            <a:ext cx="6761748" cy="674688"/>
          </a:xfrm>
        </p:spPr>
        <p:txBody>
          <a:bodyPr>
            <a:normAutofit/>
          </a:bodyPr>
          <a:lstStyle>
            <a:lvl1pPr marL="0" indent="0" algn="ctr">
              <a:buNone/>
              <a:defRPr sz="3600">
                <a:solidFill>
                  <a:srgbClr val="9D2578"/>
                </a:solidFill>
              </a:defRPr>
            </a:lvl1pPr>
          </a:lstStyle>
          <a:p>
            <a:pPr lvl="0"/>
            <a:r>
              <a:rPr lang="en-US"/>
              <a:t>Heading</a:t>
            </a:r>
          </a:p>
        </p:txBody>
      </p:sp>
    </p:spTree>
    <p:extLst>
      <p:ext uri="{BB962C8B-B14F-4D97-AF65-F5344CB8AC3E}">
        <p14:creationId xmlns:p14="http://schemas.microsoft.com/office/powerpoint/2010/main" val="18352985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ay21">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Picture 12"/>
          <p:cNvPicPr>
            <a:picLocks noChangeAspect="1"/>
          </p:cNvPicPr>
          <p:nvPr userDrawn="1"/>
        </p:nvPicPr>
        <p:blipFill>
          <a:blip r:embed="rId3"/>
          <a:stretch>
            <a:fillRect/>
          </a:stretch>
        </p:blipFill>
        <p:spPr>
          <a:xfrm>
            <a:off x="10324662" y="287863"/>
            <a:ext cx="1463578" cy="550337"/>
          </a:xfrm>
          <a:prstGeom prst="rect">
            <a:avLst/>
          </a:prstGeom>
        </p:spPr>
      </p:pic>
      <p:sp>
        <p:nvSpPr>
          <p:cNvPr id="3" name="Text Placeholder 2"/>
          <p:cNvSpPr>
            <a:spLocks noGrp="1"/>
          </p:cNvSpPr>
          <p:nvPr>
            <p:ph type="body" sz="quarter" idx="10" hasCustomPrompt="1"/>
          </p:nvPr>
        </p:nvSpPr>
        <p:spPr>
          <a:xfrm>
            <a:off x="6096000" y="3332372"/>
            <a:ext cx="5698066" cy="3525628"/>
          </a:xfrm>
        </p:spPr>
        <p:txBody>
          <a:bodyPr/>
          <a:lstStyle>
            <a:lvl1pPr>
              <a:defRPr/>
            </a:lvl1pPr>
          </a:lstStyle>
          <a:p>
            <a:r>
              <a:rPr lang="en-US" sz="2800">
                <a:solidFill>
                  <a:schemeClr val="bg2">
                    <a:lumMod val="50000"/>
                  </a:schemeClr>
                </a:solidFill>
              </a:rPr>
              <a:t>Heading 2 - short description of the topic can be placed here. Heading 1 + Heading 2 should be align in the center of the page </a:t>
            </a:r>
            <a:endParaRPr lang="en-US" sz="2800" dirty="0">
              <a:solidFill>
                <a:schemeClr val="bg2">
                  <a:lumMod val="50000"/>
                </a:schemeClr>
              </a:solidFill>
            </a:endParaRPr>
          </a:p>
        </p:txBody>
      </p:sp>
      <p:sp>
        <p:nvSpPr>
          <p:cNvPr id="5" name="Text Placeholder 4"/>
          <p:cNvSpPr>
            <a:spLocks noGrp="1"/>
          </p:cNvSpPr>
          <p:nvPr>
            <p:ph type="body" sz="quarter" idx="11" hasCustomPrompt="1"/>
          </p:nvPr>
        </p:nvSpPr>
        <p:spPr>
          <a:xfrm>
            <a:off x="5342021" y="2273300"/>
            <a:ext cx="6761748" cy="674688"/>
          </a:xfrm>
        </p:spPr>
        <p:txBody>
          <a:bodyPr>
            <a:normAutofit/>
          </a:bodyPr>
          <a:lstStyle>
            <a:lvl1pPr marL="0" indent="0" algn="ctr">
              <a:buNone/>
              <a:defRPr sz="3600">
                <a:solidFill>
                  <a:srgbClr val="9D2578"/>
                </a:solidFill>
              </a:defRPr>
            </a:lvl1pPr>
          </a:lstStyle>
          <a:p>
            <a:pPr lvl="0"/>
            <a:r>
              <a:rPr lang="en-US"/>
              <a:t>Heading</a:t>
            </a:r>
          </a:p>
        </p:txBody>
      </p:sp>
    </p:spTree>
    <p:extLst>
      <p:ext uri="{BB962C8B-B14F-4D97-AF65-F5344CB8AC3E}">
        <p14:creationId xmlns:p14="http://schemas.microsoft.com/office/powerpoint/2010/main" val="6461031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ay22">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stretch>
            <a:fillRect/>
          </a:stretch>
        </p:blipFill>
        <p:spPr>
          <a:xfrm>
            <a:off x="10324662" y="287863"/>
            <a:ext cx="1463578" cy="550337"/>
          </a:xfrm>
          <a:prstGeom prst="rect">
            <a:avLst/>
          </a:prstGeom>
        </p:spPr>
      </p:pic>
      <p:sp>
        <p:nvSpPr>
          <p:cNvPr id="3" name="Text Placeholder 2"/>
          <p:cNvSpPr>
            <a:spLocks noGrp="1"/>
          </p:cNvSpPr>
          <p:nvPr>
            <p:ph type="body" sz="quarter" idx="10" hasCustomPrompt="1"/>
          </p:nvPr>
        </p:nvSpPr>
        <p:spPr>
          <a:xfrm>
            <a:off x="6096000" y="3332372"/>
            <a:ext cx="5698066" cy="3525628"/>
          </a:xfrm>
        </p:spPr>
        <p:txBody>
          <a:bodyPr/>
          <a:lstStyle>
            <a:lvl1pPr>
              <a:defRPr/>
            </a:lvl1pPr>
          </a:lstStyle>
          <a:p>
            <a:r>
              <a:rPr lang="en-US" sz="2800">
                <a:solidFill>
                  <a:schemeClr val="bg2">
                    <a:lumMod val="50000"/>
                  </a:schemeClr>
                </a:solidFill>
              </a:rPr>
              <a:t>Heading 2 - short description of the topic can be placed here. Heading 1 + Heading 2 should be align in the center of the page </a:t>
            </a:r>
            <a:endParaRPr lang="en-US" sz="2800" dirty="0">
              <a:solidFill>
                <a:schemeClr val="bg2">
                  <a:lumMod val="50000"/>
                </a:schemeClr>
              </a:solidFill>
            </a:endParaRPr>
          </a:p>
        </p:txBody>
      </p:sp>
      <p:sp>
        <p:nvSpPr>
          <p:cNvPr id="5" name="Text Placeholder 4"/>
          <p:cNvSpPr>
            <a:spLocks noGrp="1"/>
          </p:cNvSpPr>
          <p:nvPr>
            <p:ph type="body" sz="quarter" idx="11" hasCustomPrompt="1"/>
          </p:nvPr>
        </p:nvSpPr>
        <p:spPr>
          <a:xfrm>
            <a:off x="5342021" y="2273300"/>
            <a:ext cx="6761748" cy="674688"/>
          </a:xfrm>
        </p:spPr>
        <p:txBody>
          <a:bodyPr>
            <a:normAutofit/>
          </a:bodyPr>
          <a:lstStyle>
            <a:lvl1pPr marL="0" indent="0" algn="ctr">
              <a:buNone/>
              <a:defRPr sz="3600">
                <a:solidFill>
                  <a:srgbClr val="9D2578"/>
                </a:solidFill>
              </a:defRPr>
            </a:lvl1pPr>
          </a:lstStyle>
          <a:p>
            <a:pPr lvl="0"/>
            <a:r>
              <a:rPr lang="en-US"/>
              <a:t>Heading</a:t>
            </a:r>
          </a:p>
        </p:txBody>
      </p:sp>
    </p:spTree>
    <p:extLst>
      <p:ext uri="{BB962C8B-B14F-4D97-AF65-F5344CB8AC3E}">
        <p14:creationId xmlns:p14="http://schemas.microsoft.com/office/powerpoint/2010/main" val="1837466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ay23">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stretch>
            <a:fillRect/>
          </a:stretch>
        </p:blipFill>
        <p:spPr>
          <a:xfrm>
            <a:off x="10324662" y="287863"/>
            <a:ext cx="1463578" cy="550337"/>
          </a:xfrm>
          <a:prstGeom prst="rect">
            <a:avLst/>
          </a:prstGeom>
        </p:spPr>
      </p:pic>
      <p:sp>
        <p:nvSpPr>
          <p:cNvPr id="3" name="Text Placeholder 2"/>
          <p:cNvSpPr>
            <a:spLocks noGrp="1"/>
          </p:cNvSpPr>
          <p:nvPr>
            <p:ph type="body" sz="quarter" idx="10" hasCustomPrompt="1"/>
          </p:nvPr>
        </p:nvSpPr>
        <p:spPr>
          <a:xfrm>
            <a:off x="6096000" y="3332372"/>
            <a:ext cx="5698066" cy="3525628"/>
          </a:xfrm>
        </p:spPr>
        <p:txBody>
          <a:bodyPr/>
          <a:lstStyle>
            <a:lvl1pPr>
              <a:defRPr/>
            </a:lvl1pPr>
          </a:lstStyle>
          <a:p>
            <a:r>
              <a:rPr lang="en-US" sz="2800">
                <a:solidFill>
                  <a:schemeClr val="bg2">
                    <a:lumMod val="50000"/>
                  </a:schemeClr>
                </a:solidFill>
              </a:rPr>
              <a:t>Heading 2 - short description of the topic can be placed here. Heading 1 + Heading 2 should be align in the center of the page </a:t>
            </a:r>
            <a:endParaRPr lang="en-US" sz="2800" dirty="0">
              <a:solidFill>
                <a:schemeClr val="bg2">
                  <a:lumMod val="50000"/>
                </a:schemeClr>
              </a:solidFill>
            </a:endParaRPr>
          </a:p>
        </p:txBody>
      </p:sp>
      <p:sp>
        <p:nvSpPr>
          <p:cNvPr id="5" name="Text Placeholder 4"/>
          <p:cNvSpPr>
            <a:spLocks noGrp="1"/>
          </p:cNvSpPr>
          <p:nvPr>
            <p:ph type="body" sz="quarter" idx="11" hasCustomPrompt="1"/>
          </p:nvPr>
        </p:nvSpPr>
        <p:spPr>
          <a:xfrm>
            <a:off x="5342021" y="2273300"/>
            <a:ext cx="6761748" cy="674688"/>
          </a:xfrm>
        </p:spPr>
        <p:txBody>
          <a:bodyPr>
            <a:normAutofit/>
          </a:bodyPr>
          <a:lstStyle>
            <a:lvl1pPr marL="0" indent="0" algn="ctr">
              <a:buNone/>
              <a:defRPr sz="3600">
                <a:solidFill>
                  <a:srgbClr val="9D2578"/>
                </a:solidFill>
              </a:defRPr>
            </a:lvl1pPr>
          </a:lstStyle>
          <a:p>
            <a:pPr lvl="0"/>
            <a:r>
              <a:rPr lang="en-US"/>
              <a:t>Heading</a:t>
            </a:r>
          </a:p>
        </p:txBody>
      </p:sp>
    </p:spTree>
    <p:extLst>
      <p:ext uri="{BB962C8B-B14F-4D97-AF65-F5344CB8AC3E}">
        <p14:creationId xmlns:p14="http://schemas.microsoft.com/office/powerpoint/2010/main" val="2900079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rea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8508798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ay24">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stretch>
            <a:fillRect/>
          </a:stretch>
        </p:blipFill>
        <p:spPr>
          <a:xfrm>
            <a:off x="10324662" y="287863"/>
            <a:ext cx="1463578" cy="550337"/>
          </a:xfrm>
          <a:prstGeom prst="rect">
            <a:avLst/>
          </a:prstGeom>
        </p:spPr>
      </p:pic>
      <p:sp>
        <p:nvSpPr>
          <p:cNvPr id="3" name="Text Placeholder 2"/>
          <p:cNvSpPr>
            <a:spLocks noGrp="1"/>
          </p:cNvSpPr>
          <p:nvPr>
            <p:ph type="body" sz="quarter" idx="10" hasCustomPrompt="1"/>
          </p:nvPr>
        </p:nvSpPr>
        <p:spPr>
          <a:xfrm>
            <a:off x="6096000" y="3332372"/>
            <a:ext cx="5698066" cy="3525628"/>
          </a:xfrm>
        </p:spPr>
        <p:txBody>
          <a:bodyPr/>
          <a:lstStyle>
            <a:lvl1pPr>
              <a:defRPr/>
            </a:lvl1pPr>
          </a:lstStyle>
          <a:p>
            <a:r>
              <a:rPr lang="en-US" sz="2800">
                <a:solidFill>
                  <a:schemeClr val="bg2">
                    <a:lumMod val="50000"/>
                  </a:schemeClr>
                </a:solidFill>
              </a:rPr>
              <a:t>Heading 2 - short description of the topic can be placed here. Heading 1 + Heading 2 should be align in the center of the page </a:t>
            </a:r>
            <a:endParaRPr lang="en-US" sz="2800" dirty="0">
              <a:solidFill>
                <a:schemeClr val="bg2">
                  <a:lumMod val="50000"/>
                </a:schemeClr>
              </a:solidFill>
            </a:endParaRPr>
          </a:p>
        </p:txBody>
      </p:sp>
      <p:sp>
        <p:nvSpPr>
          <p:cNvPr id="5" name="Text Placeholder 4"/>
          <p:cNvSpPr>
            <a:spLocks noGrp="1"/>
          </p:cNvSpPr>
          <p:nvPr>
            <p:ph type="body" sz="quarter" idx="11" hasCustomPrompt="1"/>
          </p:nvPr>
        </p:nvSpPr>
        <p:spPr>
          <a:xfrm>
            <a:off x="5342021" y="2273300"/>
            <a:ext cx="6761748" cy="674688"/>
          </a:xfrm>
        </p:spPr>
        <p:txBody>
          <a:bodyPr>
            <a:normAutofit/>
          </a:bodyPr>
          <a:lstStyle>
            <a:lvl1pPr marL="0" indent="0" algn="ctr">
              <a:buNone/>
              <a:defRPr sz="3600">
                <a:solidFill>
                  <a:srgbClr val="9D2578"/>
                </a:solidFill>
              </a:defRPr>
            </a:lvl1pPr>
          </a:lstStyle>
          <a:p>
            <a:pPr lvl="0"/>
            <a:r>
              <a:rPr lang="en-US"/>
              <a:t>Heading</a:t>
            </a:r>
          </a:p>
        </p:txBody>
      </p:sp>
    </p:spTree>
    <p:extLst>
      <p:ext uri="{BB962C8B-B14F-4D97-AF65-F5344CB8AC3E}">
        <p14:creationId xmlns:p14="http://schemas.microsoft.com/office/powerpoint/2010/main" val="8643319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ay25">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stretch>
            <a:fillRect/>
          </a:stretch>
        </p:blipFill>
        <p:spPr>
          <a:xfrm>
            <a:off x="10324662" y="287863"/>
            <a:ext cx="1463578" cy="550337"/>
          </a:xfrm>
          <a:prstGeom prst="rect">
            <a:avLst/>
          </a:prstGeom>
        </p:spPr>
      </p:pic>
      <p:sp>
        <p:nvSpPr>
          <p:cNvPr id="3" name="Text Placeholder 2"/>
          <p:cNvSpPr>
            <a:spLocks noGrp="1"/>
          </p:cNvSpPr>
          <p:nvPr>
            <p:ph type="body" sz="quarter" idx="10" hasCustomPrompt="1"/>
          </p:nvPr>
        </p:nvSpPr>
        <p:spPr>
          <a:xfrm>
            <a:off x="6096000" y="3332372"/>
            <a:ext cx="5698066" cy="3525628"/>
          </a:xfrm>
        </p:spPr>
        <p:txBody>
          <a:bodyPr/>
          <a:lstStyle>
            <a:lvl1pPr>
              <a:defRPr/>
            </a:lvl1pPr>
          </a:lstStyle>
          <a:p>
            <a:r>
              <a:rPr lang="en-US" sz="2800">
                <a:solidFill>
                  <a:schemeClr val="bg2">
                    <a:lumMod val="50000"/>
                  </a:schemeClr>
                </a:solidFill>
              </a:rPr>
              <a:t>Heading 2 - short description of the topic can be placed here. Heading 1 + Heading 2 should be align in the center of the page </a:t>
            </a:r>
            <a:endParaRPr lang="en-US" sz="2800" dirty="0">
              <a:solidFill>
                <a:schemeClr val="bg2">
                  <a:lumMod val="50000"/>
                </a:schemeClr>
              </a:solidFill>
            </a:endParaRPr>
          </a:p>
        </p:txBody>
      </p:sp>
      <p:sp>
        <p:nvSpPr>
          <p:cNvPr id="5" name="Text Placeholder 4"/>
          <p:cNvSpPr>
            <a:spLocks noGrp="1"/>
          </p:cNvSpPr>
          <p:nvPr>
            <p:ph type="body" sz="quarter" idx="11" hasCustomPrompt="1"/>
          </p:nvPr>
        </p:nvSpPr>
        <p:spPr>
          <a:xfrm>
            <a:off x="5342021" y="2273300"/>
            <a:ext cx="6761748" cy="674688"/>
          </a:xfrm>
        </p:spPr>
        <p:txBody>
          <a:bodyPr>
            <a:normAutofit/>
          </a:bodyPr>
          <a:lstStyle>
            <a:lvl1pPr marL="0" indent="0" algn="ctr">
              <a:buNone/>
              <a:defRPr sz="3600">
                <a:solidFill>
                  <a:srgbClr val="9D2578"/>
                </a:solidFill>
              </a:defRPr>
            </a:lvl1pPr>
          </a:lstStyle>
          <a:p>
            <a:pPr lvl="0"/>
            <a:r>
              <a:rPr lang="en-US"/>
              <a:t>Heading</a:t>
            </a:r>
          </a:p>
        </p:txBody>
      </p:sp>
    </p:spTree>
    <p:extLst>
      <p:ext uri="{BB962C8B-B14F-4D97-AF65-F5344CB8AC3E}">
        <p14:creationId xmlns:p14="http://schemas.microsoft.com/office/powerpoint/2010/main" val="19150872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98C3BD8-7174-4AF6-B288-516F571B5CAC}" type="datetime1">
              <a:rPr kumimoji="0" lang="en-GB" sz="1800" b="0" i="0" u="none" strike="noStrike" kern="0" cap="none" spc="0" normalizeH="0" baseline="0" noProof="0" smtClean="0">
                <a:ln>
                  <a:noFill/>
                </a:ln>
                <a:solidFill>
                  <a:sysClr val="windowText" lastClr="000000"/>
                </a:solidFill>
                <a:effectLst/>
                <a:uLnTx/>
                <a:uFillTx/>
              </a:rPr>
              <a:t>18/12/2017</a:t>
            </a:fld>
            <a:endParaRPr kumimoji="0" lang="en-GB" sz="1800" b="0" i="0" u="none" strike="noStrike" kern="0" cap="none" spc="0" normalizeH="0" baseline="0" noProof="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9621276-FBB0-4D09-AB69-13909BCAA829}"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GB"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1705490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8E2428B-6E7B-4CD3-B045-1B85FBC38085}" type="datetime1">
              <a:rPr kumimoji="0" lang="en-GB" sz="1800" b="0" i="0" u="none" strike="noStrike" kern="0" cap="none" spc="0" normalizeH="0" baseline="0" noProof="0" smtClean="0">
                <a:ln>
                  <a:noFill/>
                </a:ln>
                <a:solidFill>
                  <a:sysClr val="windowText" lastClr="000000"/>
                </a:solidFill>
                <a:effectLst/>
                <a:uLnTx/>
                <a:uFillTx/>
              </a:rPr>
              <a:t>18/12/2017</a:t>
            </a:fld>
            <a:endParaRPr kumimoji="0" lang="en-GB" sz="1800" b="0" i="0" u="none" strike="noStrike" kern="0" cap="none" spc="0" normalizeH="0" baseline="0" noProof="0">
              <a:ln>
                <a:noFill/>
              </a:ln>
              <a:solidFill>
                <a:sysClr val="windowText" lastClr="000000"/>
              </a:solidFill>
              <a:effectLst/>
              <a:uLnTx/>
              <a:uFillTx/>
            </a:endParaRPr>
          </a:p>
        </p:txBody>
      </p:sp>
      <p:sp>
        <p:nvSpPr>
          <p:cNvPr id="8" name="Footer Placeholder 7"/>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9" name="Slide Number Placeholder 8"/>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9621276-FBB0-4D09-AB69-13909BCAA829}"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GB"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5278739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682D62C-3899-4CD4-B29E-C48C9A562FE2}" type="datetime1">
              <a:rPr kumimoji="0" lang="en-GB" sz="1800" b="0" i="0" u="none" strike="noStrike" kern="0" cap="none" spc="0" normalizeH="0" baseline="0" noProof="0" smtClean="0">
                <a:ln>
                  <a:noFill/>
                </a:ln>
                <a:solidFill>
                  <a:sysClr val="windowText" lastClr="000000"/>
                </a:solidFill>
                <a:effectLst/>
                <a:uLnTx/>
                <a:uFillTx/>
              </a:rPr>
              <a:t>18/12/2017</a:t>
            </a:fld>
            <a:endParaRPr kumimoji="0" lang="en-GB" sz="1800" b="0" i="0" u="none" strike="noStrike" kern="0" cap="none" spc="0" normalizeH="0" baseline="0" noProof="0">
              <a:ln>
                <a:noFill/>
              </a:ln>
              <a:solidFill>
                <a:sysClr val="windowText" lastClr="000000"/>
              </a:solidFill>
              <a:effectLst/>
              <a:uLnTx/>
              <a:uFillTx/>
            </a:endParaRPr>
          </a:p>
        </p:txBody>
      </p:sp>
      <p:sp>
        <p:nvSpPr>
          <p:cNvPr id="3" name="Footer Placeholder 2"/>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 name="Slide Number Placeholder 3"/>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9621276-FBB0-4D09-AB69-13909BCAA829}"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GB" sz="1800" b="0" i="0" u="none" strike="noStrike" kern="0" cap="none" spc="0" normalizeH="0" baseline="0" noProof="0">
              <a:ln>
                <a:noFill/>
              </a:ln>
              <a:solidFill>
                <a:sysClr val="windowText" lastClr="000000"/>
              </a:solidFill>
              <a:effectLst/>
              <a:uLnTx/>
              <a:uFillTx/>
            </a:endParaRPr>
          </a:p>
        </p:txBody>
      </p:sp>
      <p:sp>
        <p:nvSpPr>
          <p:cNvPr id="5" name="Title 1"/>
          <p:cNvSpPr>
            <a:spLocks noGrp="1"/>
          </p:cNvSpPr>
          <p:nvPr>
            <p:ph type="title"/>
          </p:nvPr>
        </p:nvSpPr>
        <p:spPr>
          <a:xfrm>
            <a:off x="0" y="245484"/>
            <a:ext cx="12192000" cy="779463"/>
          </a:xfrm>
        </p:spPr>
        <p:txBody>
          <a:bodyPr/>
          <a:lstStyle/>
          <a:p>
            <a:r>
              <a:rPr lang="en-US"/>
              <a:t>Click to edit Master title style</a:t>
            </a:r>
            <a:endParaRPr lang="en-GB"/>
          </a:p>
        </p:txBody>
      </p:sp>
    </p:spTree>
    <p:extLst>
      <p:ext uri="{BB962C8B-B14F-4D97-AF65-F5344CB8AC3E}">
        <p14:creationId xmlns:p14="http://schemas.microsoft.com/office/powerpoint/2010/main" val="39942123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252AD530-E531-4C52-82CA-8F1BD8B31841}" type="datetime1">
              <a:rPr lang="en-US" smtClean="0"/>
              <a:t>12/18/2017</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5"/>
          <p:cNvSpPr>
            <a:spLocks noGrp="1"/>
          </p:cNvSpPr>
          <p:nvPr>
            <p:ph type="sldNum" sz="quarter" idx="12"/>
          </p:nvPr>
        </p:nvSpPr>
        <p:spPr>
          <a:xfrm>
            <a:off x="11561884" y="6492875"/>
            <a:ext cx="630115" cy="365125"/>
          </a:xfrm>
        </p:spPr>
        <p:txBody>
          <a:bodyPr/>
          <a:lstStyle/>
          <a:p>
            <a:fld id="{331AA313-BB5C-454E-8A3B-8FAAC50BD527}" type="slidenum">
              <a:rPr lang="en-US" smtClean="0"/>
              <a:t>‹#›</a:t>
            </a:fld>
            <a:endParaRPr lang="en-US"/>
          </a:p>
        </p:txBody>
      </p:sp>
    </p:spTree>
    <p:extLst>
      <p:ext uri="{BB962C8B-B14F-4D97-AF65-F5344CB8AC3E}">
        <p14:creationId xmlns:p14="http://schemas.microsoft.com/office/powerpoint/2010/main" val="34605290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3032" y="311150"/>
            <a:ext cx="10585938" cy="584200"/>
          </a:xfrm>
        </p:spPr>
        <p:txBody>
          <a:bodyPr/>
          <a:lstStyle/>
          <a:p>
            <a:r>
              <a:rPr lang="en-GB"/>
              <a:t>Click to edit Master title style</a:t>
            </a:r>
            <a:endParaRPr lang="en-US"/>
          </a:p>
        </p:txBody>
      </p:sp>
      <p:sp>
        <p:nvSpPr>
          <p:cNvPr id="3" name="Text Placeholder 2"/>
          <p:cNvSpPr>
            <a:spLocks noGrp="1"/>
          </p:cNvSpPr>
          <p:nvPr>
            <p:ph type="body" sz="half" idx="1"/>
          </p:nvPr>
        </p:nvSpPr>
        <p:spPr>
          <a:xfrm>
            <a:off x="803032" y="1100139"/>
            <a:ext cx="5199184" cy="53863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89785" y="1100139"/>
            <a:ext cx="5199185" cy="53863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75122637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252AD530-E531-4C52-82CA-8F1BD8B31841}" type="datetime1">
              <a:rPr lang="en-US" smtClean="0"/>
              <a:t>12/18/2017</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5"/>
          <p:cNvSpPr>
            <a:spLocks noGrp="1"/>
          </p:cNvSpPr>
          <p:nvPr>
            <p:ph type="sldNum" sz="quarter" idx="12"/>
          </p:nvPr>
        </p:nvSpPr>
        <p:spPr>
          <a:xfrm>
            <a:off x="11561884" y="6492875"/>
            <a:ext cx="630115" cy="365125"/>
          </a:xfrm>
        </p:spPr>
        <p:txBody>
          <a:bodyPr/>
          <a:lstStyle/>
          <a:p>
            <a:fld id="{331AA313-BB5C-454E-8A3B-8FAAC50BD527}" type="slidenum">
              <a:rPr lang="en-US" smtClean="0"/>
              <a:t>‹#›</a:t>
            </a:fld>
            <a:endParaRPr lang="en-US"/>
          </a:p>
        </p:txBody>
      </p:sp>
    </p:spTree>
    <p:extLst>
      <p:ext uri="{BB962C8B-B14F-4D97-AF65-F5344CB8AC3E}">
        <p14:creationId xmlns:p14="http://schemas.microsoft.com/office/powerpoint/2010/main" val="2952349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340594"/>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340594"/>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1A1737C3-FC81-4B40-A2EE-06C6D597EBF8}" type="datetimeFigureOut">
              <a:rPr lang="en-US" smtClean="0"/>
              <a:t>12/18/2017</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4EEE094-E2C4-8342-9F17-43639186DF8B}" type="slidenum">
              <a:rPr lang="en-US" smtClean="0"/>
              <a:t>‹#›</a:t>
            </a:fld>
            <a:endParaRPr lang="en-US"/>
          </a:p>
        </p:txBody>
      </p:sp>
    </p:spTree>
    <p:extLst>
      <p:ext uri="{BB962C8B-B14F-4D97-AF65-F5344CB8AC3E}">
        <p14:creationId xmlns:p14="http://schemas.microsoft.com/office/powerpoint/2010/main" val="2935485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A1737C3-FC81-4B40-A2EE-06C6D597EBF8}" type="datetimeFigureOut">
              <a:rPr lang="en-US" smtClean="0"/>
              <a:t>12/18/2017</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84EEE094-E2C4-8342-9F17-43639186DF8B}" type="slidenum">
              <a:rPr lang="en-US" smtClean="0"/>
              <a:t>‹#›</a:t>
            </a:fld>
            <a:endParaRPr lang="en-US"/>
          </a:p>
        </p:txBody>
      </p:sp>
    </p:spTree>
    <p:extLst>
      <p:ext uri="{BB962C8B-B14F-4D97-AF65-F5344CB8AC3E}">
        <p14:creationId xmlns:p14="http://schemas.microsoft.com/office/powerpoint/2010/main" val="350963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Slide Number Placeholder 2"/>
          <p:cNvSpPr>
            <a:spLocks noGrp="1"/>
          </p:cNvSpPr>
          <p:nvPr>
            <p:ph type="sldNum" sz="quarter" idx="10"/>
          </p:nvPr>
        </p:nvSpPr>
        <p:spPr/>
        <p:txBody>
          <a:bodyPr/>
          <a:lstStyle/>
          <a:p>
            <a:fld id="{84EEE094-E2C4-8342-9F17-43639186DF8B}" type="slidenum">
              <a:rPr lang="en-US" smtClean="0"/>
              <a:t>‹#›</a:t>
            </a:fld>
            <a:endParaRPr lang="en-US"/>
          </a:p>
        </p:txBody>
      </p:sp>
    </p:spTree>
    <p:extLst>
      <p:ext uri="{BB962C8B-B14F-4D97-AF65-F5344CB8AC3E}">
        <p14:creationId xmlns:p14="http://schemas.microsoft.com/office/powerpoint/2010/main" val="3137958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ay01">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Picture 12"/>
          <p:cNvPicPr>
            <a:picLocks noChangeAspect="1"/>
          </p:cNvPicPr>
          <p:nvPr userDrawn="1"/>
        </p:nvPicPr>
        <p:blipFill>
          <a:blip r:embed="rId3"/>
          <a:stretch>
            <a:fillRect/>
          </a:stretch>
        </p:blipFill>
        <p:spPr>
          <a:xfrm>
            <a:off x="10324662" y="287863"/>
            <a:ext cx="1463578" cy="550337"/>
          </a:xfrm>
          <a:prstGeom prst="rect">
            <a:avLst/>
          </a:prstGeom>
        </p:spPr>
      </p:pic>
      <p:sp>
        <p:nvSpPr>
          <p:cNvPr id="3" name="Text Placeholder 2"/>
          <p:cNvSpPr>
            <a:spLocks noGrp="1"/>
          </p:cNvSpPr>
          <p:nvPr>
            <p:ph type="body" sz="quarter" idx="10" hasCustomPrompt="1"/>
          </p:nvPr>
        </p:nvSpPr>
        <p:spPr>
          <a:xfrm>
            <a:off x="6096000" y="3332372"/>
            <a:ext cx="5698066" cy="3525628"/>
          </a:xfrm>
        </p:spPr>
        <p:txBody>
          <a:bodyPr/>
          <a:lstStyle>
            <a:lvl1pPr>
              <a:defRPr/>
            </a:lvl1pPr>
          </a:lstStyle>
          <a:p>
            <a:r>
              <a:rPr lang="en-US" sz="2800">
                <a:solidFill>
                  <a:schemeClr val="bg2">
                    <a:lumMod val="50000"/>
                  </a:schemeClr>
                </a:solidFill>
              </a:rPr>
              <a:t>Heading 2 - short description of the topic can be placed here. Heading 1 + Heading 2 should be align in the center of the page </a:t>
            </a:r>
            <a:endParaRPr lang="en-US" sz="2800" dirty="0">
              <a:solidFill>
                <a:schemeClr val="bg2">
                  <a:lumMod val="50000"/>
                </a:schemeClr>
              </a:solidFill>
            </a:endParaRPr>
          </a:p>
        </p:txBody>
      </p:sp>
      <p:sp>
        <p:nvSpPr>
          <p:cNvPr id="5" name="Text Placeholder 4"/>
          <p:cNvSpPr>
            <a:spLocks noGrp="1"/>
          </p:cNvSpPr>
          <p:nvPr>
            <p:ph type="body" sz="quarter" idx="11" hasCustomPrompt="1"/>
          </p:nvPr>
        </p:nvSpPr>
        <p:spPr>
          <a:xfrm>
            <a:off x="5342021" y="2273300"/>
            <a:ext cx="6761748" cy="674688"/>
          </a:xfrm>
        </p:spPr>
        <p:txBody>
          <a:bodyPr>
            <a:normAutofit/>
          </a:bodyPr>
          <a:lstStyle>
            <a:lvl1pPr marL="0" indent="0" algn="ctr">
              <a:buNone/>
              <a:defRPr sz="3600">
                <a:solidFill>
                  <a:srgbClr val="9D2578"/>
                </a:solidFill>
              </a:defRPr>
            </a:lvl1pPr>
          </a:lstStyle>
          <a:p>
            <a:pPr lvl="0"/>
            <a:r>
              <a:rPr lang="en-US"/>
              <a:t>Heading</a:t>
            </a:r>
          </a:p>
        </p:txBody>
      </p:sp>
    </p:spTree>
    <p:extLst>
      <p:ext uri="{BB962C8B-B14F-4D97-AF65-F5344CB8AC3E}">
        <p14:creationId xmlns:p14="http://schemas.microsoft.com/office/powerpoint/2010/main" val="2599377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ay02">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Picture 12"/>
          <p:cNvPicPr>
            <a:picLocks noChangeAspect="1"/>
          </p:cNvPicPr>
          <p:nvPr userDrawn="1"/>
        </p:nvPicPr>
        <p:blipFill>
          <a:blip r:embed="rId3"/>
          <a:stretch>
            <a:fillRect/>
          </a:stretch>
        </p:blipFill>
        <p:spPr>
          <a:xfrm>
            <a:off x="10324662" y="287863"/>
            <a:ext cx="1463578" cy="550337"/>
          </a:xfrm>
          <a:prstGeom prst="rect">
            <a:avLst/>
          </a:prstGeom>
        </p:spPr>
      </p:pic>
      <p:sp>
        <p:nvSpPr>
          <p:cNvPr id="3" name="Text Placeholder 2"/>
          <p:cNvSpPr>
            <a:spLocks noGrp="1"/>
          </p:cNvSpPr>
          <p:nvPr>
            <p:ph type="body" sz="quarter" idx="10" hasCustomPrompt="1"/>
          </p:nvPr>
        </p:nvSpPr>
        <p:spPr>
          <a:xfrm>
            <a:off x="6096000" y="3332372"/>
            <a:ext cx="5698066" cy="3525628"/>
          </a:xfrm>
        </p:spPr>
        <p:txBody>
          <a:bodyPr/>
          <a:lstStyle>
            <a:lvl1pPr>
              <a:defRPr/>
            </a:lvl1pPr>
          </a:lstStyle>
          <a:p>
            <a:r>
              <a:rPr lang="en-US" sz="2800">
                <a:solidFill>
                  <a:schemeClr val="bg2">
                    <a:lumMod val="50000"/>
                  </a:schemeClr>
                </a:solidFill>
              </a:rPr>
              <a:t>Heading 2 - short description of the topic can be placed here. Heading 1 + Heading 2 should be align in the center of the page </a:t>
            </a:r>
            <a:endParaRPr lang="en-US" sz="2800" dirty="0">
              <a:solidFill>
                <a:schemeClr val="bg2">
                  <a:lumMod val="50000"/>
                </a:schemeClr>
              </a:solidFill>
            </a:endParaRPr>
          </a:p>
        </p:txBody>
      </p:sp>
      <p:sp>
        <p:nvSpPr>
          <p:cNvPr id="5" name="Text Placeholder 4"/>
          <p:cNvSpPr>
            <a:spLocks noGrp="1"/>
          </p:cNvSpPr>
          <p:nvPr>
            <p:ph type="body" sz="quarter" idx="11" hasCustomPrompt="1"/>
          </p:nvPr>
        </p:nvSpPr>
        <p:spPr>
          <a:xfrm>
            <a:off x="5342021" y="2273300"/>
            <a:ext cx="6761748" cy="674688"/>
          </a:xfrm>
        </p:spPr>
        <p:txBody>
          <a:bodyPr>
            <a:normAutofit/>
          </a:bodyPr>
          <a:lstStyle>
            <a:lvl1pPr marL="0" indent="0" algn="ctr">
              <a:buNone/>
              <a:defRPr sz="3600">
                <a:solidFill>
                  <a:srgbClr val="9D2578"/>
                </a:solidFill>
              </a:defRPr>
            </a:lvl1pPr>
          </a:lstStyle>
          <a:p>
            <a:pPr lvl="0"/>
            <a:r>
              <a:rPr lang="en-US"/>
              <a:t>Heading</a:t>
            </a:r>
          </a:p>
        </p:txBody>
      </p:sp>
    </p:spTree>
    <p:extLst>
      <p:ext uri="{BB962C8B-B14F-4D97-AF65-F5344CB8AC3E}">
        <p14:creationId xmlns:p14="http://schemas.microsoft.com/office/powerpoint/2010/main" val="3629758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ay03">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Picture 12"/>
          <p:cNvPicPr>
            <a:picLocks noChangeAspect="1"/>
          </p:cNvPicPr>
          <p:nvPr userDrawn="1"/>
        </p:nvPicPr>
        <p:blipFill>
          <a:blip r:embed="rId3"/>
          <a:stretch>
            <a:fillRect/>
          </a:stretch>
        </p:blipFill>
        <p:spPr>
          <a:xfrm>
            <a:off x="10324662" y="287863"/>
            <a:ext cx="1463578" cy="550337"/>
          </a:xfrm>
          <a:prstGeom prst="rect">
            <a:avLst/>
          </a:prstGeom>
        </p:spPr>
      </p:pic>
      <p:sp>
        <p:nvSpPr>
          <p:cNvPr id="3" name="Text Placeholder 2"/>
          <p:cNvSpPr>
            <a:spLocks noGrp="1"/>
          </p:cNvSpPr>
          <p:nvPr>
            <p:ph type="body" sz="quarter" idx="10" hasCustomPrompt="1"/>
          </p:nvPr>
        </p:nvSpPr>
        <p:spPr>
          <a:xfrm>
            <a:off x="6096000" y="3332372"/>
            <a:ext cx="5698066" cy="3525628"/>
          </a:xfrm>
        </p:spPr>
        <p:txBody>
          <a:bodyPr/>
          <a:lstStyle>
            <a:lvl1pPr>
              <a:defRPr/>
            </a:lvl1pPr>
          </a:lstStyle>
          <a:p>
            <a:r>
              <a:rPr lang="en-US" sz="2800">
                <a:solidFill>
                  <a:schemeClr val="bg2">
                    <a:lumMod val="50000"/>
                  </a:schemeClr>
                </a:solidFill>
              </a:rPr>
              <a:t>Heading 2 - short description of the topic can be placed here. Heading 1 + Heading 2 should be align in the center of the page </a:t>
            </a:r>
            <a:endParaRPr lang="en-US" sz="2800" dirty="0">
              <a:solidFill>
                <a:schemeClr val="bg2">
                  <a:lumMod val="50000"/>
                </a:schemeClr>
              </a:solidFill>
            </a:endParaRPr>
          </a:p>
        </p:txBody>
      </p:sp>
      <p:sp>
        <p:nvSpPr>
          <p:cNvPr id="5" name="Text Placeholder 4"/>
          <p:cNvSpPr>
            <a:spLocks noGrp="1"/>
          </p:cNvSpPr>
          <p:nvPr>
            <p:ph type="body" sz="quarter" idx="11" hasCustomPrompt="1"/>
          </p:nvPr>
        </p:nvSpPr>
        <p:spPr>
          <a:xfrm>
            <a:off x="5342021" y="2273300"/>
            <a:ext cx="6761748" cy="674688"/>
          </a:xfrm>
        </p:spPr>
        <p:txBody>
          <a:bodyPr>
            <a:normAutofit/>
          </a:bodyPr>
          <a:lstStyle>
            <a:lvl1pPr marL="0" indent="0" algn="ctr">
              <a:buNone/>
              <a:defRPr sz="3600">
                <a:solidFill>
                  <a:srgbClr val="9D2578"/>
                </a:solidFill>
              </a:defRPr>
            </a:lvl1pPr>
          </a:lstStyle>
          <a:p>
            <a:pPr lvl="0"/>
            <a:r>
              <a:rPr lang="en-US"/>
              <a:t>Heading</a:t>
            </a:r>
          </a:p>
        </p:txBody>
      </p:sp>
    </p:spTree>
    <p:extLst>
      <p:ext uri="{BB962C8B-B14F-4D97-AF65-F5344CB8AC3E}">
        <p14:creationId xmlns:p14="http://schemas.microsoft.com/office/powerpoint/2010/main" val="4011912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7798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0" y="1126063"/>
            <a:ext cx="12192000" cy="52302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9448800" y="647406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EEE094-E2C4-8342-9F17-43639186DF8B}" type="slidenum">
              <a:rPr lang="en-US" smtClean="0"/>
              <a:t>‹#›</a:t>
            </a:fld>
            <a:endParaRPr lang="en-US"/>
          </a:p>
        </p:txBody>
      </p:sp>
      <p:pic>
        <p:nvPicPr>
          <p:cNvPr id="7" name="Picture 6"/>
          <p:cNvPicPr>
            <a:picLocks noChangeAspect="1"/>
          </p:cNvPicPr>
          <p:nvPr userDrawn="1"/>
        </p:nvPicPr>
        <p:blipFill>
          <a:blip r:embed="rId39"/>
          <a:stretch>
            <a:fillRect/>
          </a:stretch>
        </p:blipFill>
        <p:spPr>
          <a:xfrm>
            <a:off x="10324662" y="287863"/>
            <a:ext cx="1463578" cy="550337"/>
          </a:xfrm>
          <a:prstGeom prst="rect">
            <a:avLst/>
          </a:prstGeom>
        </p:spPr>
      </p:pic>
    </p:spTree>
    <p:extLst>
      <p:ext uri="{BB962C8B-B14F-4D97-AF65-F5344CB8AC3E}">
        <p14:creationId xmlns:p14="http://schemas.microsoft.com/office/powerpoint/2010/main" val="2589609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Lst>
  <p:txStyles>
    <p:titleStyle>
      <a:lvl1pPr algn="ctr" defTabSz="914400" rtl="0" eaLnBrk="1" latinLnBrk="0" hangingPunct="1">
        <a:lnSpc>
          <a:spcPct val="90000"/>
        </a:lnSpc>
        <a:spcBef>
          <a:spcPct val="0"/>
        </a:spcBef>
        <a:buNone/>
        <a:defRPr sz="36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GB"/>
          </a:p>
        </p:txBody>
      </p:sp>
      <p:sp>
        <p:nvSpPr>
          <p:cNvPr id="4" name="Rectangle 3"/>
          <p:cNvSpPr/>
          <p:nvPr/>
        </p:nvSpPr>
        <p:spPr>
          <a:xfrm>
            <a:off x="552261" y="1575303"/>
            <a:ext cx="1638678" cy="660903"/>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white"/>
                </a:solidFill>
                <a:effectLst/>
                <a:uLnTx/>
                <a:uFillTx/>
                <a:latin typeface="Calibri" panose="020F0502020204030204"/>
                <a:ea typeface="+mn-ea"/>
                <a:cs typeface="+mn-cs"/>
              </a:rPr>
              <a:t>RegularClient</a:t>
            </a:r>
          </a:p>
        </p:txBody>
      </p:sp>
      <p:sp>
        <p:nvSpPr>
          <p:cNvPr id="5" name="Rectangle 4"/>
          <p:cNvSpPr/>
          <p:nvPr/>
        </p:nvSpPr>
        <p:spPr>
          <a:xfrm>
            <a:off x="552261" y="2449850"/>
            <a:ext cx="1638678" cy="66090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white"/>
                </a:solidFill>
                <a:effectLst/>
                <a:uLnTx/>
                <a:uFillTx/>
                <a:latin typeface="Calibri" panose="020F0502020204030204"/>
                <a:ea typeface="+mn-ea"/>
                <a:cs typeface="+mn-cs"/>
              </a:rPr>
              <a:t>BasketClient</a:t>
            </a:r>
          </a:p>
        </p:txBody>
      </p:sp>
      <p:sp>
        <p:nvSpPr>
          <p:cNvPr id="6" name="Rectangle 5"/>
          <p:cNvSpPr/>
          <p:nvPr/>
        </p:nvSpPr>
        <p:spPr>
          <a:xfrm>
            <a:off x="552261" y="3324397"/>
            <a:ext cx="1638678" cy="660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white"/>
                </a:solidFill>
                <a:effectLst/>
                <a:uLnTx/>
                <a:uFillTx/>
                <a:latin typeface="Calibri" panose="020F0502020204030204"/>
                <a:ea typeface="+mn-ea"/>
                <a:cs typeface="+mn-cs"/>
              </a:rPr>
              <a:t>PortfolioClient</a:t>
            </a:r>
          </a:p>
        </p:txBody>
      </p:sp>
      <p:sp>
        <p:nvSpPr>
          <p:cNvPr id="7" name="Rectangle 6"/>
          <p:cNvSpPr/>
          <p:nvPr/>
        </p:nvSpPr>
        <p:spPr>
          <a:xfrm>
            <a:off x="3556502" y="2449850"/>
            <a:ext cx="1698250" cy="66090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white"/>
                </a:solidFill>
                <a:effectLst/>
                <a:uLnTx/>
                <a:uFillTx/>
                <a:latin typeface="Calibri" panose="020F0502020204030204"/>
                <a:ea typeface="+mn-ea"/>
                <a:cs typeface="+mn-cs"/>
              </a:rPr>
              <a:t>OrderManager</a:t>
            </a:r>
          </a:p>
        </p:txBody>
      </p:sp>
      <p:sp>
        <p:nvSpPr>
          <p:cNvPr id="8" name="Rectangle 7"/>
          <p:cNvSpPr/>
          <p:nvPr/>
        </p:nvSpPr>
        <p:spPr>
          <a:xfrm>
            <a:off x="7001224" y="2343028"/>
            <a:ext cx="4056919" cy="874547"/>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white"/>
                </a:solidFill>
                <a:effectLst/>
                <a:uLnTx/>
                <a:uFillTx/>
                <a:latin typeface="Calibri" panose="020F0502020204030204"/>
                <a:ea typeface="+mn-ea"/>
                <a:cs typeface="+mn-cs"/>
              </a:rPr>
              <a:t>Router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white"/>
                </a:solidFill>
                <a:effectLst/>
                <a:uLnTx/>
                <a:uFillTx/>
                <a:latin typeface="Calibri" panose="020F0502020204030204"/>
                <a:ea typeface="+mn-ea"/>
                <a:cs typeface="+mn-cs"/>
              </a:rPr>
              <a:t>(Algorithmic Trading Engine -&gt; Router)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Arrow Connector 9"/>
          <p:cNvCxnSpPr>
            <a:cxnSpLocks/>
            <a:stCxn id="4" idx="3"/>
            <a:endCxn id="7" idx="1"/>
          </p:cNvCxnSpPr>
          <p:nvPr/>
        </p:nvCxnSpPr>
        <p:spPr>
          <a:xfrm>
            <a:off x="2190939" y="1905755"/>
            <a:ext cx="1365563" cy="87454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a:stCxn id="7" idx="3"/>
            <a:endCxn id="8" idx="1"/>
          </p:cNvCxnSpPr>
          <p:nvPr/>
        </p:nvCxnSpPr>
        <p:spPr>
          <a:xfrm>
            <a:off x="5254752" y="2780302"/>
            <a:ext cx="174647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a:stCxn id="5" idx="3"/>
            <a:endCxn id="7" idx="1"/>
          </p:cNvCxnSpPr>
          <p:nvPr/>
        </p:nvCxnSpPr>
        <p:spPr>
          <a:xfrm>
            <a:off x="2190939" y="2780302"/>
            <a:ext cx="136556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a:stCxn id="6" idx="3"/>
            <a:endCxn id="7" idx="1"/>
          </p:cNvCxnSpPr>
          <p:nvPr/>
        </p:nvCxnSpPr>
        <p:spPr>
          <a:xfrm flipV="1">
            <a:off x="2190939" y="2780302"/>
            <a:ext cx="1365563" cy="87454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0642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3021604" y="1396537"/>
            <a:ext cx="6030955" cy="528689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sng" strike="noStrike" kern="1200" cap="none" spc="0" normalizeH="0" baseline="0" noProof="0">
                <a:ln>
                  <a:noFill/>
                </a:ln>
                <a:solidFill>
                  <a:prstClr val="black"/>
                </a:solidFill>
                <a:effectLst/>
                <a:uLnTx/>
                <a:uFillTx/>
                <a:latin typeface="Calibri" panose="020F0502020204030204"/>
                <a:ea typeface="+mn-ea"/>
                <a:cs typeface="+mn-cs"/>
              </a:rPr>
              <a:t>OrderManager</a:t>
            </a:r>
          </a:p>
        </p:txBody>
      </p:sp>
      <p:sp>
        <p:nvSpPr>
          <p:cNvPr id="20" name="Rectangle 19"/>
          <p:cNvSpPr/>
          <p:nvPr/>
        </p:nvSpPr>
        <p:spPr>
          <a:xfrm>
            <a:off x="9407236" y="1429417"/>
            <a:ext cx="2784764" cy="528689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sng" strike="noStrike" kern="1200" cap="none" spc="0" normalizeH="0" baseline="0" noProof="0">
                <a:ln>
                  <a:noFill/>
                </a:ln>
                <a:solidFill>
                  <a:prstClr val="black"/>
                </a:solidFill>
                <a:effectLst/>
                <a:uLnTx/>
                <a:uFillTx/>
                <a:latin typeface="Calibri" panose="020F0502020204030204"/>
                <a:ea typeface="+mn-ea"/>
                <a:cs typeface="+mn-cs"/>
              </a:rPr>
              <a:t>Router</a:t>
            </a:r>
          </a:p>
        </p:txBody>
      </p:sp>
      <p:sp>
        <p:nvSpPr>
          <p:cNvPr id="18" name="Rectangle 17"/>
          <p:cNvSpPr/>
          <p:nvPr/>
        </p:nvSpPr>
        <p:spPr>
          <a:xfrm>
            <a:off x="124691" y="1396538"/>
            <a:ext cx="2784764" cy="52868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sng" strike="noStrike" kern="1200" cap="none" spc="0" normalizeH="0" baseline="0" noProof="0">
                <a:ln>
                  <a:noFill/>
                </a:ln>
                <a:solidFill>
                  <a:prstClr val="black"/>
                </a:solidFill>
                <a:effectLst/>
                <a:uLnTx/>
                <a:uFillTx/>
                <a:latin typeface="Calibri" panose="020F0502020204030204"/>
                <a:ea typeface="+mn-ea"/>
                <a:cs typeface="+mn-cs"/>
              </a:rPr>
              <a:t>Client</a:t>
            </a:r>
          </a:p>
        </p:txBody>
      </p:sp>
      <p:sp>
        <p:nvSpPr>
          <p:cNvPr id="2" name="Title 1"/>
          <p:cNvSpPr>
            <a:spLocks noGrp="1"/>
          </p:cNvSpPr>
          <p:nvPr>
            <p:ph type="title"/>
          </p:nvPr>
        </p:nvSpPr>
        <p:spPr/>
        <p:txBody>
          <a:bodyPr>
            <a:normAutofit/>
          </a:bodyPr>
          <a:lstStyle/>
          <a:p>
            <a:r>
              <a:rPr lang="en-GB"/>
              <a:t>Class Design</a:t>
            </a:r>
          </a:p>
        </p:txBody>
      </p:sp>
      <p:sp>
        <p:nvSpPr>
          <p:cNvPr id="4" name="TextBox 3"/>
          <p:cNvSpPr txBox="1"/>
          <p:nvPr/>
        </p:nvSpPr>
        <p:spPr>
          <a:xfrm>
            <a:off x="118816" y="1751476"/>
            <a:ext cx="220678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prstClr val="black"/>
                </a:solidFill>
                <a:effectLst/>
                <a:uLnTx/>
                <a:uFillTx/>
                <a:latin typeface="Calibri" panose="020F0502020204030204"/>
                <a:ea typeface="+mn-ea"/>
                <a:cs typeface="+mn-cs"/>
              </a:rPr>
              <a:t>NewOrderSingle(35=D)</a:t>
            </a:r>
          </a:p>
        </p:txBody>
      </p:sp>
      <p:sp>
        <p:nvSpPr>
          <p:cNvPr id="8" name="TextBox 7"/>
          <p:cNvSpPr txBox="1"/>
          <p:nvPr/>
        </p:nvSpPr>
        <p:spPr>
          <a:xfrm>
            <a:off x="233096" y="4418909"/>
            <a:ext cx="92358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Cancel</a:t>
            </a:r>
          </a:p>
        </p:txBody>
      </p:sp>
      <p:grpSp>
        <p:nvGrpSpPr>
          <p:cNvPr id="43" name="Group 42"/>
          <p:cNvGrpSpPr/>
          <p:nvPr/>
        </p:nvGrpSpPr>
        <p:grpSpPr>
          <a:xfrm>
            <a:off x="5677127" y="2381720"/>
            <a:ext cx="999110" cy="369332"/>
            <a:chOff x="5981254" y="3159977"/>
            <a:chExt cx="999110" cy="369332"/>
          </a:xfrm>
        </p:grpSpPr>
        <p:sp>
          <p:nvSpPr>
            <p:cNvPr id="5" name="TextBox 4"/>
            <p:cNvSpPr txBox="1"/>
            <p:nvPr/>
          </p:nvSpPr>
          <p:spPr>
            <a:xfrm>
              <a:off x="6294799" y="3159977"/>
              <a:ext cx="68556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price</a:t>
              </a:r>
            </a:p>
          </p:txBody>
        </p:sp>
        <p:sp>
          <p:nvSpPr>
            <p:cNvPr id="12" name="Oval 11"/>
            <p:cNvSpPr/>
            <p:nvPr/>
          </p:nvSpPr>
          <p:spPr>
            <a:xfrm>
              <a:off x="5981254" y="3231582"/>
              <a:ext cx="231356" cy="2445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40" name="Group 39"/>
          <p:cNvGrpSpPr/>
          <p:nvPr/>
        </p:nvGrpSpPr>
        <p:grpSpPr>
          <a:xfrm>
            <a:off x="4044267" y="4446059"/>
            <a:ext cx="872270" cy="605090"/>
            <a:chOff x="4045891" y="3364504"/>
            <a:chExt cx="872270" cy="605090"/>
          </a:xfrm>
        </p:grpSpPr>
        <p:sp>
          <p:nvSpPr>
            <p:cNvPr id="7" name="TextBox 6"/>
            <p:cNvSpPr txBox="1"/>
            <p:nvPr/>
          </p:nvSpPr>
          <p:spPr>
            <a:xfrm>
              <a:off x="4045891" y="3364504"/>
              <a:ext cx="8722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cancel</a:t>
              </a:r>
            </a:p>
          </p:txBody>
        </p:sp>
        <p:sp>
          <p:nvSpPr>
            <p:cNvPr id="14" name="Oval 13"/>
            <p:cNvSpPr/>
            <p:nvPr/>
          </p:nvSpPr>
          <p:spPr>
            <a:xfrm>
              <a:off x="4300247" y="3725003"/>
              <a:ext cx="227481" cy="2445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48" name="Group 47"/>
          <p:cNvGrpSpPr/>
          <p:nvPr/>
        </p:nvGrpSpPr>
        <p:grpSpPr>
          <a:xfrm>
            <a:off x="7350012" y="3130964"/>
            <a:ext cx="1814696" cy="369332"/>
            <a:chOff x="6356550" y="4017718"/>
            <a:chExt cx="1814696" cy="369332"/>
          </a:xfrm>
        </p:grpSpPr>
        <p:sp>
          <p:nvSpPr>
            <p:cNvPr id="11" name="TextBox 10"/>
            <p:cNvSpPr txBox="1"/>
            <p:nvPr/>
          </p:nvSpPr>
          <p:spPr>
            <a:xfrm>
              <a:off x="6567324" y="4017718"/>
              <a:ext cx="160392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cancelReplace</a:t>
              </a:r>
            </a:p>
          </p:txBody>
        </p:sp>
        <p:sp>
          <p:nvSpPr>
            <p:cNvPr id="15" name="Oval 14"/>
            <p:cNvSpPr/>
            <p:nvPr/>
          </p:nvSpPr>
          <p:spPr>
            <a:xfrm>
              <a:off x="6356550" y="4112029"/>
              <a:ext cx="227481" cy="2445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87" name="Group 186"/>
          <p:cNvGrpSpPr/>
          <p:nvPr/>
        </p:nvGrpSpPr>
        <p:grpSpPr>
          <a:xfrm>
            <a:off x="9822446" y="4005880"/>
            <a:ext cx="1144599" cy="369332"/>
            <a:chOff x="9909683" y="3106841"/>
            <a:chExt cx="1144599" cy="369332"/>
          </a:xfrm>
        </p:grpSpPr>
        <p:sp>
          <p:nvSpPr>
            <p:cNvPr id="10" name="TextBox 9"/>
            <p:cNvSpPr txBox="1"/>
            <p:nvPr/>
          </p:nvSpPr>
          <p:spPr>
            <a:xfrm>
              <a:off x="10174990" y="3106841"/>
              <a:ext cx="8792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route</a:t>
              </a:r>
            </a:p>
          </p:txBody>
        </p:sp>
        <p:sp>
          <p:nvSpPr>
            <p:cNvPr id="16" name="Oval 15"/>
            <p:cNvSpPr/>
            <p:nvPr/>
          </p:nvSpPr>
          <p:spPr>
            <a:xfrm>
              <a:off x="9909683" y="3171174"/>
              <a:ext cx="227481" cy="2445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cxnSp>
        <p:nvCxnSpPr>
          <p:cNvPr id="22" name="Straight Arrow Connector 21"/>
          <p:cNvCxnSpPr>
            <a:cxnSpLocks/>
            <a:stCxn id="4" idx="3"/>
            <a:endCxn id="13" idx="2"/>
          </p:cNvCxnSpPr>
          <p:nvPr/>
        </p:nvCxnSpPr>
        <p:spPr>
          <a:xfrm flipV="1">
            <a:off x="2325601" y="1885902"/>
            <a:ext cx="1405320" cy="34851"/>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3730921" y="1675856"/>
            <a:ext cx="1405428" cy="369332"/>
            <a:chOff x="3704937" y="2253285"/>
            <a:chExt cx="1405428" cy="369332"/>
          </a:xfrm>
        </p:grpSpPr>
        <p:sp>
          <p:nvSpPr>
            <p:cNvPr id="13" name="Oval 12"/>
            <p:cNvSpPr/>
            <p:nvPr/>
          </p:nvSpPr>
          <p:spPr>
            <a:xfrm>
              <a:off x="3704937" y="2341035"/>
              <a:ext cx="231356" cy="2445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TextBox 22"/>
            <p:cNvSpPr txBox="1"/>
            <p:nvPr/>
          </p:nvSpPr>
          <p:spPr>
            <a:xfrm>
              <a:off x="3962370" y="2253285"/>
              <a:ext cx="114799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newOrder</a:t>
              </a:r>
            </a:p>
          </p:txBody>
        </p:sp>
      </p:grpSp>
      <p:cxnSp>
        <p:nvCxnSpPr>
          <p:cNvPr id="25" name="Straight Arrow Connector 24"/>
          <p:cNvCxnSpPr>
            <a:cxnSpLocks/>
            <a:stCxn id="63" idx="2"/>
            <a:endCxn id="76" idx="2"/>
          </p:cNvCxnSpPr>
          <p:nvPr/>
        </p:nvCxnSpPr>
        <p:spPr>
          <a:xfrm flipV="1">
            <a:off x="2088623" y="2974487"/>
            <a:ext cx="1170111" cy="424457"/>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3002425" y="4021589"/>
            <a:ext cx="857123" cy="369332"/>
            <a:chOff x="3314241" y="2862550"/>
            <a:chExt cx="857123" cy="369332"/>
          </a:xfrm>
        </p:grpSpPr>
        <p:sp>
          <p:nvSpPr>
            <p:cNvPr id="6" name="TextBox 5"/>
            <p:cNvSpPr txBox="1"/>
            <p:nvPr/>
          </p:nvSpPr>
          <p:spPr>
            <a:xfrm>
              <a:off x="3314241" y="2862550"/>
              <a:ext cx="59760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slice</a:t>
              </a:r>
            </a:p>
          </p:txBody>
        </p:sp>
        <p:sp>
          <p:nvSpPr>
            <p:cNvPr id="27" name="Oval 26"/>
            <p:cNvSpPr/>
            <p:nvPr/>
          </p:nvSpPr>
          <p:spPr>
            <a:xfrm>
              <a:off x="3940008" y="2944226"/>
              <a:ext cx="231356" cy="2445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cxnSp>
        <p:nvCxnSpPr>
          <p:cNvPr id="30" name="Straight Arrow Connector 29"/>
          <p:cNvCxnSpPr>
            <a:cxnSpLocks/>
            <a:stCxn id="76" idx="7"/>
            <a:endCxn id="12" idx="2"/>
          </p:cNvCxnSpPr>
          <p:nvPr/>
        </p:nvCxnSpPr>
        <p:spPr>
          <a:xfrm flipV="1">
            <a:off x="3456209" y="2575621"/>
            <a:ext cx="2220918" cy="307849"/>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70" idx="6"/>
            <a:endCxn id="16" idx="2"/>
          </p:cNvCxnSpPr>
          <p:nvPr/>
        </p:nvCxnSpPr>
        <p:spPr>
          <a:xfrm flipV="1">
            <a:off x="6408645" y="4192509"/>
            <a:ext cx="3413801" cy="27493"/>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8" idx="3"/>
            <a:endCxn id="14" idx="2"/>
          </p:cNvCxnSpPr>
          <p:nvPr/>
        </p:nvCxnSpPr>
        <p:spPr>
          <a:xfrm>
            <a:off x="1156679" y="4603575"/>
            <a:ext cx="3141944" cy="32527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cxnSpLocks/>
            <a:stCxn id="16" idx="3"/>
            <a:endCxn id="59" idx="6"/>
          </p:cNvCxnSpPr>
          <p:nvPr/>
        </p:nvCxnSpPr>
        <p:spPr>
          <a:xfrm flipH="1">
            <a:off x="6236240" y="4278984"/>
            <a:ext cx="3619520" cy="1547928"/>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6008759" y="5646661"/>
            <a:ext cx="1213215" cy="369332"/>
            <a:chOff x="6723212" y="4189021"/>
            <a:chExt cx="1213215" cy="369332"/>
          </a:xfrm>
        </p:grpSpPr>
        <p:sp>
          <p:nvSpPr>
            <p:cNvPr id="9" name="TextBox 8"/>
            <p:cNvSpPr txBox="1"/>
            <p:nvPr/>
          </p:nvSpPr>
          <p:spPr>
            <a:xfrm>
              <a:off x="7062842" y="4189021"/>
              <a:ext cx="87358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newFill</a:t>
              </a:r>
            </a:p>
          </p:txBody>
        </p:sp>
        <p:sp>
          <p:nvSpPr>
            <p:cNvPr id="59" name="Oval 58"/>
            <p:cNvSpPr/>
            <p:nvPr/>
          </p:nvSpPr>
          <p:spPr>
            <a:xfrm>
              <a:off x="6723212" y="4246976"/>
              <a:ext cx="227481" cy="2445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cxnSp>
        <p:nvCxnSpPr>
          <p:cNvPr id="62" name="Straight Arrow Connector 61"/>
          <p:cNvCxnSpPr>
            <a:cxnSpLocks/>
            <a:stCxn id="59" idx="2"/>
            <a:endCxn id="65" idx="3"/>
          </p:cNvCxnSpPr>
          <p:nvPr/>
        </p:nvCxnSpPr>
        <p:spPr>
          <a:xfrm flipH="1" flipV="1">
            <a:off x="1546535" y="5713810"/>
            <a:ext cx="4462224" cy="113102"/>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506207" y="5529144"/>
            <a:ext cx="104032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PartialFill</a:t>
            </a:r>
          </a:p>
        </p:txBody>
      </p:sp>
      <p:sp>
        <p:nvSpPr>
          <p:cNvPr id="66" name="TextBox 65"/>
          <p:cNvSpPr txBox="1"/>
          <p:nvPr/>
        </p:nvSpPr>
        <p:spPr>
          <a:xfrm>
            <a:off x="506206" y="6038991"/>
            <a:ext cx="111148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Complete</a:t>
            </a:r>
          </a:p>
        </p:txBody>
      </p:sp>
      <p:cxnSp>
        <p:nvCxnSpPr>
          <p:cNvPr id="67" name="Straight Arrow Connector 66"/>
          <p:cNvCxnSpPr>
            <a:cxnSpLocks/>
            <a:stCxn id="59" idx="3"/>
            <a:endCxn id="66" idx="3"/>
          </p:cNvCxnSpPr>
          <p:nvPr/>
        </p:nvCxnSpPr>
        <p:spPr>
          <a:xfrm flipH="1">
            <a:off x="1617687" y="5913387"/>
            <a:ext cx="4424386" cy="31027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170" name="Group 169"/>
          <p:cNvGrpSpPr/>
          <p:nvPr/>
        </p:nvGrpSpPr>
        <p:grpSpPr>
          <a:xfrm>
            <a:off x="6181164" y="4097706"/>
            <a:ext cx="1616491" cy="431960"/>
            <a:chOff x="5978793" y="4025167"/>
            <a:chExt cx="1616491" cy="431960"/>
          </a:xfrm>
        </p:grpSpPr>
        <p:sp>
          <p:nvSpPr>
            <p:cNvPr id="70" name="Oval 69"/>
            <p:cNvSpPr/>
            <p:nvPr/>
          </p:nvSpPr>
          <p:spPr>
            <a:xfrm>
              <a:off x="5978793" y="4025167"/>
              <a:ext cx="227481" cy="2445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TextBox 70"/>
            <p:cNvSpPr txBox="1"/>
            <p:nvPr/>
          </p:nvSpPr>
          <p:spPr>
            <a:xfrm>
              <a:off x="6167042" y="4087795"/>
              <a:ext cx="142824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internalCross</a:t>
              </a:r>
            </a:p>
          </p:txBody>
        </p:sp>
      </p:grpSp>
      <p:cxnSp>
        <p:nvCxnSpPr>
          <p:cNvPr id="72" name="Straight Arrow Connector 71"/>
          <p:cNvCxnSpPr>
            <a:cxnSpLocks/>
            <a:stCxn id="27" idx="6"/>
            <a:endCxn id="70" idx="2"/>
          </p:cNvCxnSpPr>
          <p:nvPr/>
        </p:nvCxnSpPr>
        <p:spPr>
          <a:xfrm flipV="1">
            <a:off x="3859548" y="4220002"/>
            <a:ext cx="2321616" cy="5559"/>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cxnSpLocks/>
            <a:stCxn id="70" idx="7"/>
            <a:endCxn id="15" idx="3"/>
          </p:cNvCxnSpPr>
          <p:nvPr/>
        </p:nvCxnSpPr>
        <p:spPr>
          <a:xfrm rot="5400000" flipH="1" flipV="1">
            <a:off x="6529588" y="3279789"/>
            <a:ext cx="699480" cy="1007995"/>
          </a:xfrm>
          <a:prstGeom prst="bentConnector3">
            <a:avLst>
              <a:gd name="adj1" fmla="val 50000"/>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cxnSpLocks/>
            <a:stCxn id="70" idx="4"/>
            <a:endCxn id="59" idx="7"/>
          </p:cNvCxnSpPr>
          <p:nvPr/>
        </p:nvCxnSpPr>
        <p:spPr>
          <a:xfrm flipH="1">
            <a:off x="6202926" y="4342297"/>
            <a:ext cx="91979" cy="1398139"/>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cxnSpLocks/>
            <a:stCxn id="14" idx="6"/>
            <a:endCxn id="208" idx="2"/>
          </p:cNvCxnSpPr>
          <p:nvPr/>
        </p:nvCxnSpPr>
        <p:spPr>
          <a:xfrm>
            <a:off x="4526104" y="4928854"/>
            <a:ext cx="5302490" cy="54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cxnSpLocks/>
            <a:stCxn id="14" idx="3"/>
            <a:endCxn id="97" idx="3"/>
          </p:cNvCxnSpPr>
          <p:nvPr/>
        </p:nvCxnSpPr>
        <p:spPr>
          <a:xfrm flipH="1" flipV="1">
            <a:off x="1225420" y="4983988"/>
            <a:ext cx="3106517" cy="3134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cxnSpLocks/>
            <a:stCxn id="14" idx="4"/>
            <a:endCxn id="60" idx="3"/>
          </p:cNvCxnSpPr>
          <p:nvPr/>
        </p:nvCxnSpPr>
        <p:spPr>
          <a:xfrm rot="5400000">
            <a:off x="2911058" y="3894913"/>
            <a:ext cx="345070" cy="2657543"/>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18816" y="5226942"/>
            <a:ext cx="16360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prstClr val="black"/>
                </a:solidFill>
                <a:effectLst/>
                <a:uLnTx/>
                <a:uFillTx/>
                <a:latin typeface="Calibri" panose="020F0502020204030204"/>
                <a:ea typeface="+mn-ea"/>
                <a:cs typeface="+mn-cs"/>
              </a:rPr>
              <a:t>CancelRemainder</a:t>
            </a:r>
          </a:p>
        </p:txBody>
      </p:sp>
      <p:sp>
        <p:nvSpPr>
          <p:cNvPr id="63" name="Rectangle 62"/>
          <p:cNvSpPr/>
          <p:nvPr/>
        </p:nvSpPr>
        <p:spPr>
          <a:xfrm>
            <a:off x="1617687" y="2943403"/>
            <a:ext cx="941872" cy="45554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sng" strike="noStrike" kern="1200" cap="none" spc="0" normalizeH="0" baseline="0" noProof="0">
                <a:ln>
                  <a:noFill/>
                </a:ln>
                <a:solidFill>
                  <a:prstClr val="black"/>
                </a:solidFill>
                <a:effectLst/>
                <a:uLnTx/>
                <a:uFillTx/>
                <a:latin typeface="Calibri" panose="020F0502020204030204"/>
                <a:ea typeface="+mn-ea"/>
                <a:cs typeface="+mn-cs"/>
              </a:rPr>
              <a:t>Trader</a:t>
            </a:r>
          </a:p>
        </p:txBody>
      </p:sp>
      <p:cxnSp>
        <p:nvCxnSpPr>
          <p:cNvPr id="69" name="Straight Arrow Connector 68"/>
          <p:cNvCxnSpPr>
            <a:cxnSpLocks/>
            <a:stCxn id="13" idx="3"/>
            <a:endCxn id="73" idx="3"/>
          </p:cNvCxnSpPr>
          <p:nvPr/>
        </p:nvCxnSpPr>
        <p:spPr>
          <a:xfrm flipH="1">
            <a:off x="2325601" y="1972377"/>
            <a:ext cx="1439201" cy="266635"/>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437480" y="2069735"/>
            <a:ext cx="188812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prstClr val="black"/>
                </a:solidFill>
                <a:effectLst/>
                <a:uLnTx/>
                <a:uFillTx/>
                <a:latin typeface="Calibri" panose="020F0502020204030204"/>
                <a:ea typeface="+mn-ea"/>
                <a:cs typeface="+mn-cs"/>
              </a:rPr>
              <a:t>PendingNew(39=A)</a:t>
            </a:r>
          </a:p>
        </p:txBody>
      </p:sp>
      <p:grpSp>
        <p:nvGrpSpPr>
          <p:cNvPr id="132" name="Group 131"/>
          <p:cNvGrpSpPr/>
          <p:nvPr/>
        </p:nvGrpSpPr>
        <p:grpSpPr>
          <a:xfrm>
            <a:off x="3121396" y="2458510"/>
            <a:ext cx="1475767" cy="644693"/>
            <a:chOff x="3277209" y="1224257"/>
            <a:chExt cx="1475767" cy="612533"/>
          </a:xfrm>
        </p:grpSpPr>
        <p:sp>
          <p:nvSpPr>
            <p:cNvPr id="76" name="Oval 75"/>
            <p:cNvSpPr/>
            <p:nvPr/>
          </p:nvSpPr>
          <p:spPr>
            <a:xfrm>
              <a:off x="3414547" y="1592199"/>
              <a:ext cx="231356" cy="2445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TextBox 76"/>
            <p:cNvSpPr txBox="1"/>
            <p:nvPr/>
          </p:nvSpPr>
          <p:spPr>
            <a:xfrm>
              <a:off x="3277209" y="1224257"/>
              <a:ext cx="1475767" cy="3509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accept Order</a:t>
              </a:r>
            </a:p>
          </p:txBody>
        </p:sp>
      </p:grpSp>
      <p:cxnSp>
        <p:nvCxnSpPr>
          <p:cNvPr id="79" name="Straight Arrow Connector 78"/>
          <p:cNvCxnSpPr>
            <a:cxnSpLocks/>
            <a:stCxn id="76" idx="1"/>
            <a:endCxn id="83" idx="3"/>
          </p:cNvCxnSpPr>
          <p:nvPr/>
        </p:nvCxnSpPr>
        <p:spPr>
          <a:xfrm flipH="1" flipV="1">
            <a:off x="1617687" y="2669794"/>
            <a:ext cx="1674928" cy="213676"/>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388511" y="2500517"/>
            <a:ext cx="1229176"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prstClr val="black"/>
                </a:solidFill>
                <a:effectLst/>
                <a:uLnTx/>
                <a:uFillTx/>
                <a:latin typeface="Calibri" panose="020F0502020204030204"/>
                <a:ea typeface="+mn-ea"/>
                <a:cs typeface="+mn-cs"/>
              </a:rPr>
              <a:t>New(39=0)</a:t>
            </a:r>
          </a:p>
        </p:txBody>
      </p:sp>
      <p:sp>
        <p:nvSpPr>
          <p:cNvPr id="84" name="Rectangle 83"/>
          <p:cNvSpPr/>
          <p:nvPr/>
        </p:nvSpPr>
        <p:spPr>
          <a:xfrm>
            <a:off x="5782235" y="3186953"/>
            <a:ext cx="772818" cy="328456"/>
          </a:xfrm>
          <a:custGeom>
            <a:avLst/>
            <a:gdLst>
              <a:gd name="connsiteX0" fmla="*/ 0 w 766346"/>
              <a:gd name="connsiteY0" fmla="*/ 0 h 324545"/>
              <a:gd name="connsiteX1" fmla="*/ 766346 w 766346"/>
              <a:gd name="connsiteY1" fmla="*/ 0 h 324545"/>
              <a:gd name="connsiteX2" fmla="*/ 766346 w 766346"/>
              <a:gd name="connsiteY2" fmla="*/ 324545 h 324545"/>
              <a:gd name="connsiteX3" fmla="*/ 0 w 766346"/>
              <a:gd name="connsiteY3" fmla="*/ 324545 h 324545"/>
              <a:gd name="connsiteX4" fmla="*/ 0 w 766346"/>
              <a:gd name="connsiteY4" fmla="*/ 0 h 324545"/>
              <a:gd name="connsiteX0" fmla="*/ 6472 w 772818"/>
              <a:gd name="connsiteY0" fmla="*/ 0 h 324545"/>
              <a:gd name="connsiteX1" fmla="*/ 772818 w 772818"/>
              <a:gd name="connsiteY1" fmla="*/ 0 h 324545"/>
              <a:gd name="connsiteX2" fmla="*/ 772818 w 772818"/>
              <a:gd name="connsiteY2" fmla="*/ 324545 h 324545"/>
              <a:gd name="connsiteX3" fmla="*/ 6472 w 772818"/>
              <a:gd name="connsiteY3" fmla="*/ 324545 h 324545"/>
              <a:gd name="connsiteX4" fmla="*/ 0 w 772818"/>
              <a:gd name="connsiteY4" fmla="*/ 144007 h 324545"/>
              <a:gd name="connsiteX5" fmla="*/ 6472 w 772818"/>
              <a:gd name="connsiteY5" fmla="*/ 0 h 324545"/>
              <a:gd name="connsiteX0" fmla="*/ 6472 w 772818"/>
              <a:gd name="connsiteY0" fmla="*/ 3911 h 328456"/>
              <a:gd name="connsiteX1" fmla="*/ 363071 w 772818"/>
              <a:gd name="connsiteY1" fmla="*/ 0 h 328456"/>
              <a:gd name="connsiteX2" fmla="*/ 772818 w 772818"/>
              <a:gd name="connsiteY2" fmla="*/ 3911 h 328456"/>
              <a:gd name="connsiteX3" fmla="*/ 772818 w 772818"/>
              <a:gd name="connsiteY3" fmla="*/ 328456 h 328456"/>
              <a:gd name="connsiteX4" fmla="*/ 6472 w 772818"/>
              <a:gd name="connsiteY4" fmla="*/ 328456 h 328456"/>
              <a:gd name="connsiteX5" fmla="*/ 0 w 772818"/>
              <a:gd name="connsiteY5" fmla="*/ 147918 h 328456"/>
              <a:gd name="connsiteX6" fmla="*/ 6472 w 772818"/>
              <a:gd name="connsiteY6" fmla="*/ 3911 h 328456"/>
              <a:gd name="connsiteX0" fmla="*/ 6472 w 772818"/>
              <a:gd name="connsiteY0" fmla="*/ 3911 h 328456"/>
              <a:gd name="connsiteX1" fmla="*/ 363071 w 772818"/>
              <a:gd name="connsiteY1" fmla="*/ 0 h 328456"/>
              <a:gd name="connsiteX2" fmla="*/ 772818 w 772818"/>
              <a:gd name="connsiteY2" fmla="*/ 3911 h 328456"/>
              <a:gd name="connsiteX3" fmla="*/ 772818 w 772818"/>
              <a:gd name="connsiteY3" fmla="*/ 328456 h 328456"/>
              <a:gd name="connsiteX4" fmla="*/ 363071 w 772818"/>
              <a:gd name="connsiteY4" fmla="*/ 322729 h 328456"/>
              <a:gd name="connsiteX5" fmla="*/ 6472 w 772818"/>
              <a:gd name="connsiteY5" fmla="*/ 328456 h 328456"/>
              <a:gd name="connsiteX6" fmla="*/ 0 w 772818"/>
              <a:gd name="connsiteY6" fmla="*/ 147918 h 328456"/>
              <a:gd name="connsiteX7" fmla="*/ 6472 w 772818"/>
              <a:gd name="connsiteY7" fmla="*/ 3911 h 328456"/>
              <a:gd name="connsiteX0" fmla="*/ 6472 w 772818"/>
              <a:gd name="connsiteY0" fmla="*/ 3911 h 328456"/>
              <a:gd name="connsiteX1" fmla="*/ 363071 w 772818"/>
              <a:gd name="connsiteY1" fmla="*/ 0 h 328456"/>
              <a:gd name="connsiteX2" fmla="*/ 772818 w 772818"/>
              <a:gd name="connsiteY2" fmla="*/ 3911 h 328456"/>
              <a:gd name="connsiteX3" fmla="*/ 753036 w 772818"/>
              <a:gd name="connsiteY3" fmla="*/ 174812 h 328456"/>
              <a:gd name="connsiteX4" fmla="*/ 772818 w 772818"/>
              <a:gd name="connsiteY4" fmla="*/ 328456 h 328456"/>
              <a:gd name="connsiteX5" fmla="*/ 363071 w 772818"/>
              <a:gd name="connsiteY5" fmla="*/ 322729 h 328456"/>
              <a:gd name="connsiteX6" fmla="*/ 6472 w 772818"/>
              <a:gd name="connsiteY6" fmla="*/ 328456 h 328456"/>
              <a:gd name="connsiteX7" fmla="*/ 0 w 772818"/>
              <a:gd name="connsiteY7" fmla="*/ 147918 h 328456"/>
              <a:gd name="connsiteX8" fmla="*/ 6472 w 772818"/>
              <a:gd name="connsiteY8" fmla="*/ 3911 h 328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818" h="328456">
                <a:moveTo>
                  <a:pt x="6472" y="3911"/>
                </a:moveTo>
                <a:lnTo>
                  <a:pt x="363071" y="0"/>
                </a:lnTo>
                <a:lnTo>
                  <a:pt x="772818" y="3911"/>
                </a:lnTo>
                <a:lnTo>
                  <a:pt x="753036" y="174812"/>
                </a:lnTo>
                <a:lnTo>
                  <a:pt x="772818" y="328456"/>
                </a:lnTo>
                <a:lnTo>
                  <a:pt x="363071" y="322729"/>
                </a:lnTo>
                <a:lnTo>
                  <a:pt x="6472" y="328456"/>
                </a:lnTo>
                <a:lnTo>
                  <a:pt x="0" y="147918"/>
                </a:lnTo>
                <a:lnTo>
                  <a:pt x="6472" y="3911"/>
                </a:lnTo>
                <a:close/>
              </a:path>
            </a:pathLst>
          </a:custGeom>
          <a:solidFill>
            <a:srgbClr val="FF7575"/>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a:ln>
                  <a:noFill/>
                </a:ln>
                <a:solidFill>
                  <a:prstClr val="black"/>
                </a:solidFill>
                <a:effectLst/>
                <a:uLnTx/>
                <a:uFillTx/>
                <a:latin typeface="Calibri" panose="020F0502020204030204"/>
                <a:ea typeface="+mn-ea"/>
                <a:cs typeface="+mn-cs"/>
              </a:rPr>
              <a:t>Order</a:t>
            </a:r>
          </a:p>
        </p:txBody>
      </p:sp>
      <p:cxnSp>
        <p:nvCxnSpPr>
          <p:cNvPr id="86" name="Straight Arrow Connector 85"/>
          <p:cNvCxnSpPr>
            <a:cxnSpLocks/>
            <a:stCxn id="63" idx="2"/>
            <a:endCxn id="27" idx="1"/>
          </p:cNvCxnSpPr>
          <p:nvPr/>
        </p:nvCxnSpPr>
        <p:spPr>
          <a:xfrm>
            <a:off x="2088623" y="3398944"/>
            <a:ext cx="1573450" cy="740141"/>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91377" y="4799322"/>
            <a:ext cx="11340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Cancelled</a:t>
            </a:r>
          </a:p>
        </p:txBody>
      </p:sp>
      <p:cxnSp>
        <p:nvCxnSpPr>
          <p:cNvPr id="100" name="Straight Arrow Connector 99"/>
          <p:cNvCxnSpPr>
            <a:cxnSpLocks/>
            <a:stCxn id="12" idx="4"/>
            <a:endCxn id="84" idx="0"/>
          </p:cNvCxnSpPr>
          <p:nvPr/>
        </p:nvCxnSpPr>
        <p:spPr>
          <a:xfrm flipH="1">
            <a:off x="5788707" y="2697916"/>
            <a:ext cx="4098" cy="4929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cxnSpLocks/>
            <a:stCxn id="76" idx="5"/>
          </p:cNvCxnSpPr>
          <p:nvPr/>
        </p:nvCxnSpPr>
        <p:spPr>
          <a:xfrm rot="16200000" flipH="1">
            <a:off x="4471361" y="2050351"/>
            <a:ext cx="281311" cy="231161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cxnSpLocks/>
            <a:stCxn id="13" idx="4"/>
            <a:endCxn id="84" idx="7"/>
          </p:cNvCxnSpPr>
          <p:nvPr/>
        </p:nvCxnSpPr>
        <p:spPr>
          <a:xfrm rot="16200000" flipH="1">
            <a:off x="4151080" y="1703716"/>
            <a:ext cx="1326674" cy="1935636"/>
          </a:xfrm>
          <a:prstGeom prst="bentConnector4">
            <a:avLst>
              <a:gd name="adj1" fmla="val 44425"/>
              <a:gd name="adj2" fmla="val 28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cxnSpLocks/>
            <a:stCxn id="27" idx="7"/>
          </p:cNvCxnSpPr>
          <p:nvPr/>
        </p:nvCxnSpPr>
        <p:spPr>
          <a:xfrm rot="5400000" flipH="1" flipV="1">
            <a:off x="4400611" y="2771871"/>
            <a:ext cx="792271" cy="194215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cxnSpLocks/>
            <a:stCxn id="15" idx="2"/>
            <a:endCxn id="84" idx="3"/>
          </p:cNvCxnSpPr>
          <p:nvPr/>
        </p:nvCxnSpPr>
        <p:spPr>
          <a:xfrm flipH="1">
            <a:off x="6535271" y="3347571"/>
            <a:ext cx="814741" cy="1419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cxnSpLocks/>
            <a:stCxn id="14" idx="6"/>
            <a:endCxn id="84" idx="6"/>
          </p:cNvCxnSpPr>
          <p:nvPr/>
        </p:nvCxnSpPr>
        <p:spPr>
          <a:xfrm flipV="1">
            <a:off x="4526104" y="3515409"/>
            <a:ext cx="1262603" cy="141344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cxnSpLocks/>
            <a:stCxn id="59" idx="0"/>
            <a:endCxn id="84" idx="5"/>
          </p:cNvCxnSpPr>
          <p:nvPr/>
        </p:nvCxnSpPr>
        <p:spPr>
          <a:xfrm flipV="1">
            <a:off x="6122500" y="3509682"/>
            <a:ext cx="22806" cy="21949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10" name="Group 209"/>
          <p:cNvGrpSpPr/>
          <p:nvPr/>
        </p:nvGrpSpPr>
        <p:grpSpPr>
          <a:xfrm>
            <a:off x="9828594" y="4736423"/>
            <a:ext cx="1081552" cy="369332"/>
            <a:chOff x="10058020" y="4630725"/>
            <a:chExt cx="1081552" cy="369332"/>
          </a:xfrm>
        </p:grpSpPr>
        <p:sp>
          <p:nvSpPr>
            <p:cNvPr id="95" name="TextBox 94"/>
            <p:cNvSpPr txBox="1"/>
            <p:nvPr/>
          </p:nvSpPr>
          <p:spPr>
            <a:xfrm>
              <a:off x="10260280" y="4630725"/>
              <a:ext cx="8792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cancel</a:t>
              </a:r>
            </a:p>
          </p:txBody>
        </p:sp>
        <p:sp>
          <p:nvSpPr>
            <p:cNvPr id="208" name="Oval 207"/>
            <p:cNvSpPr/>
            <p:nvPr/>
          </p:nvSpPr>
          <p:spPr>
            <a:xfrm>
              <a:off x="10058020" y="4706289"/>
              <a:ext cx="227481" cy="2445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951854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t>Class Implementation</a:t>
            </a:r>
          </a:p>
        </p:txBody>
      </p:sp>
      <p:sp>
        <p:nvSpPr>
          <p:cNvPr id="4" name="Rectangle 3"/>
          <p:cNvSpPr/>
          <p:nvPr/>
        </p:nvSpPr>
        <p:spPr>
          <a:xfrm>
            <a:off x="2334667" y="4571741"/>
            <a:ext cx="1014965" cy="447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a:ln>
                  <a:noFill/>
                </a:ln>
                <a:solidFill>
                  <a:prstClr val="white"/>
                </a:solidFill>
                <a:effectLst/>
                <a:uLnTx/>
                <a:uFillTx/>
                <a:latin typeface="Calibri" panose="020F0502020204030204"/>
                <a:ea typeface="+mn-ea"/>
                <a:cs typeface="+mn-cs"/>
              </a:rPr>
              <a:t>Database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white"/>
                </a:solidFill>
                <a:effectLst/>
                <a:uLnTx/>
                <a:uFillTx/>
                <a:latin typeface="Calibri" panose="020F0502020204030204"/>
                <a:ea typeface="+mn-ea"/>
                <a:cs typeface="+mn-cs"/>
              </a:rPr>
              <a:t>write(Object)</a:t>
            </a:r>
          </a:p>
        </p:txBody>
      </p:sp>
      <p:grpSp>
        <p:nvGrpSpPr>
          <p:cNvPr id="14" name="Group 13"/>
          <p:cNvGrpSpPr/>
          <p:nvPr/>
        </p:nvGrpSpPr>
        <p:grpSpPr>
          <a:xfrm>
            <a:off x="85534" y="4725004"/>
            <a:ext cx="1798871" cy="2041827"/>
            <a:chOff x="2534653" y="1115441"/>
            <a:chExt cx="1798871" cy="2041827"/>
          </a:xfrm>
        </p:grpSpPr>
        <p:sp>
          <p:nvSpPr>
            <p:cNvPr id="5" name="Rectangle 4"/>
            <p:cNvSpPr/>
            <p:nvPr/>
          </p:nvSpPr>
          <p:spPr>
            <a:xfrm>
              <a:off x="2534653" y="1245267"/>
              <a:ext cx="1692290" cy="191200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a:ln>
                    <a:noFill/>
                  </a:ln>
                  <a:solidFill>
                    <a:prstClr val="white"/>
                  </a:solidFill>
                  <a:effectLst/>
                  <a:uLnTx/>
                  <a:uFillTx/>
                  <a:latin typeface="Calibri" panose="020F0502020204030204"/>
                  <a:ea typeface="+mn-ea"/>
                  <a:cs typeface="+mn-cs"/>
                </a:rPr>
                <a:t>Client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a:ln>
                    <a:noFill/>
                  </a:ln>
                  <a:solidFill>
                    <a:prstClr val="white"/>
                  </a:solidFill>
                  <a:effectLst/>
                  <a:uLnTx/>
                  <a:uFillTx/>
                  <a:latin typeface="Calibri" panose="020F0502020204030204"/>
                  <a:ea typeface="+mn-ea"/>
                  <a:cs typeface="+mn-cs"/>
                </a:rPr>
                <a:t>//Outgoing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white"/>
                  </a:solidFill>
                  <a:effectLst/>
                  <a:uLnTx/>
                  <a:uFillTx/>
                  <a:latin typeface="Calibri" panose="020F0502020204030204"/>
                  <a:ea typeface="+mn-ea"/>
                  <a:cs typeface="+mn-cs"/>
                </a:rPr>
                <a:t>sendOrder(Object par0)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white"/>
                  </a:solidFill>
                  <a:effectLst/>
                  <a:uLnTx/>
                  <a:uFillTx/>
                  <a:latin typeface="Calibri" panose="020F0502020204030204"/>
                  <a:ea typeface="+mn-ea"/>
                  <a:cs typeface="+mn-cs"/>
                </a:rPr>
                <a:t>sendCancel(int id)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white"/>
                  </a:solidFill>
                  <a:effectLst/>
                  <a:uLnTx/>
                  <a:uFillTx/>
                  <a:latin typeface="Calibri" panose="020F0502020204030204"/>
                  <a:ea typeface="+mn-ea"/>
                  <a:cs typeface="+mn-cs"/>
                </a:rPr>
                <a:t>//Incoming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white"/>
                  </a:solidFill>
                  <a:effectLst/>
                  <a:uLnTx/>
                  <a:uFillTx/>
                  <a:latin typeface="Calibri" panose="020F0502020204030204"/>
                  <a:ea typeface="+mn-ea"/>
                  <a:cs typeface="+mn-cs"/>
                </a:rPr>
                <a:t>partialFill(Order)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white"/>
                  </a:solidFill>
                  <a:effectLst/>
                  <a:uLnTx/>
                  <a:uFillTx/>
                  <a:latin typeface="Calibri" panose="020F0502020204030204"/>
                  <a:ea typeface="+mn-ea"/>
                  <a:cs typeface="+mn-cs"/>
                </a:rPr>
                <a:t>fullyFilled(Order)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white"/>
                  </a:solidFill>
                  <a:effectLst/>
                  <a:uLnTx/>
                  <a:uFillTx/>
                  <a:latin typeface="Calibri" panose="020F0502020204030204"/>
                  <a:ea typeface="+mn-ea"/>
                  <a:cs typeface="+mn-cs"/>
                </a:rPr>
                <a:t>cancelled(Order)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white"/>
                  </a:solidFill>
                  <a:effectLst/>
                  <a:uLnTx/>
                  <a:uFillTx/>
                  <a:latin typeface="Calibri" panose="020F0502020204030204"/>
                  <a:ea typeface="+mn-ea"/>
                  <a:cs typeface="+mn-cs"/>
                </a:rPr>
                <a:t>messageHandler</a:t>
              </a:r>
            </a:p>
          </p:txBody>
        </p:sp>
        <p:sp>
          <p:nvSpPr>
            <p:cNvPr id="6" name="TextBox 5"/>
            <p:cNvSpPr txBox="1"/>
            <p:nvPr/>
          </p:nvSpPr>
          <p:spPr>
            <a:xfrm>
              <a:off x="4120362" y="1115441"/>
              <a:ext cx="213162" cy="307777"/>
            </a:xfrm>
            <a:prstGeom prst="rect">
              <a:avLst/>
            </a:prstGeom>
            <a:solidFill>
              <a:srgbClr val="7030A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prstClr val="white"/>
                  </a:solidFill>
                  <a:effectLst/>
                  <a:uLnTx/>
                  <a:uFillTx/>
                  <a:latin typeface="Calibri" panose="020F0502020204030204"/>
                  <a:ea typeface="+mn-ea"/>
                  <a:cs typeface="+mn-cs"/>
                </a:rPr>
                <a:t>i</a:t>
              </a:r>
            </a:p>
          </p:txBody>
        </p:sp>
      </p:grpSp>
      <p:sp>
        <p:nvSpPr>
          <p:cNvPr id="12" name="Rectangle 11"/>
          <p:cNvSpPr/>
          <p:nvPr/>
        </p:nvSpPr>
        <p:spPr>
          <a:xfrm>
            <a:off x="2955264" y="1269329"/>
            <a:ext cx="3429303" cy="1068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white"/>
                </a:solidFill>
                <a:effectLst/>
                <a:uLnTx/>
                <a:uFillTx/>
                <a:latin typeface="Calibri" panose="020F0502020204030204"/>
                <a:ea typeface="+mn-ea"/>
                <a:cs typeface="+mn-cs"/>
              </a:rPr>
              <a:t>price()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white"/>
                </a:solidFill>
                <a:effectLst/>
                <a:uLnTx/>
                <a:uFillTx/>
                <a:latin typeface="Calibri" panose="020F0502020204030204"/>
                <a:ea typeface="+mn-ea"/>
                <a:cs typeface="+mn-cs"/>
              </a:rPr>
              <a:t>createFill()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white"/>
                </a:solidFill>
                <a:effectLst/>
                <a:uLnTx/>
                <a:uFillTx/>
                <a:latin typeface="Calibri" panose="020F0502020204030204"/>
                <a:ea typeface="+mn-ea"/>
                <a:cs typeface="+mn-cs"/>
              </a:rPr>
              <a:t>cancel()</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p:cNvSpPr/>
          <p:nvPr/>
        </p:nvSpPr>
        <p:spPr>
          <a:xfrm>
            <a:off x="6981266" y="1661830"/>
            <a:ext cx="621025" cy="283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a:ln>
                  <a:noFill/>
                </a:ln>
                <a:solidFill>
                  <a:prstClr val="white"/>
                </a:solidFill>
                <a:effectLst/>
                <a:uLnTx/>
                <a:uFillTx/>
                <a:latin typeface="Calibri" panose="020F0502020204030204"/>
                <a:ea typeface="+mn-ea"/>
                <a:cs typeface="+mn-cs"/>
              </a:rPr>
              <a:t>Basket</a:t>
            </a:r>
          </a:p>
        </p:txBody>
      </p:sp>
      <p:cxnSp>
        <p:nvCxnSpPr>
          <p:cNvPr id="19" name="Straight Arrow Connector 18"/>
          <p:cNvCxnSpPr>
            <a:cxnSpLocks/>
            <a:stCxn id="18" idx="1"/>
            <a:endCxn id="12" idx="3"/>
          </p:cNvCxnSpPr>
          <p:nvPr/>
        </p:nvCxnSpPr>
        <p:spPr>
          <a:xfrm flipH="1">
            <a:off x="6384567" y="1803543"/>
            <a:ext cx="59669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98769" y="1971466"/>
            <a:ext cx="1072474" cy="283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a:ln>
                  <a:noFill/>
                </a:ln>
                <a:solidFill>
                  <a:prstClr val="white"/>
                </a:solidFill>
                <a:effectLst/>
                <a:uLnTx/>
                <a:uFillTx/>
                <a:latin typeface="Calibri" panose="020F0502020204030204"/>
                <a:ea typeface="+mn-ea"/>
                <a:cs typeface="+mn-cs"/>
              </a:rPr>
              <a:t>Fill(size,price)</a:t>
            </a:r>
          </a:p>
        </p:txBody>
      </p:sp>
      <p:cxnSp>
        <p:nvCxnSpPr>
          <p:cNvPr id="27" name="Straight Arrow Connector 26"/>
          <p:cNvCxnSpPr>
            <a:cxnSpLocks/>
            <a:stCxn id="26" idx="3"/>
            <a:endCxn id="93" idx="1"/>
          </p:cNvCxnSpPr>
          <p:nvPr/>
        </p:nvCxnSpPr>
        <p:spPr>
          <a:xfrm>
            <a:off x="1671243" y="2113179"/>
            <a:ext cx="1324275"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131" idx="2"/>
            <a:endCxn id="63" idx="0"/>
          </p:cNvCxnSpPr>
          <p:nvPr/>
        </p:nvCxnSpPr>
        <p:spPr>
          <a:xfrm>
            <a:off x="5410659" y="1483593"/>
            <a:ext cx="12284" cy="12874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4023835" y="4078743"/>
            <a:ext cx="3332435" cy="2149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a:ln>
                  <a:noFill/>
                </a:ln>
                <a:solidFill>
                  <a:prstClr val="white"/>
                </a:solidFill>
                <a:effectLst/>
                <a:uLnTx/>
                <a:uFillTx/>
                <a:latin typeface="Calibri" panose="020F0502020204030204"/>
                <a:ea typeface="+mn-ea"/>
                <a:cs typeface="+mn-cs"/>
              </a:rPr>
              <a:t>OrderManager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white"/>
                </a:solidFill>
                <a:effectLst/>
                <a:uLnTx/>
                <a:uFillTx/>
                <a:latin typeface="Calibri" panose="020F0502020204030204"/>
                <a:ea typeface="+mn-ea"/>
                <a:cs typeface="+mn-cs"/>
              </a:rPr>
              <a:t>newFill(Order,size,price)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white"/>
                </a:solidFill>
                <a:effectLst/>
                <a:uLnTx/>
                <a:uFillTx/>
                <a:latin typeface="Calibri" panose="020F0502020204030204"/>
                <a:ea typeface="+mn-ea"/>
                <a:cs typeface="+mn-cs"/>
              </a:rPr>
              <a:t>routeOrder(Order,Router)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white"/>
                </a:solidFill>
                <a:effectLst/>
                <a:uLnTx/>
                <a:uFillTx/>
                <a:latin typeface="Calibri" panose="020F0502020204030204"/>
                <a:ea typeface="+mn-ea"/>
                <a:cs typeface="+mn-cs"/>
              </a:rPr>
              <a:t>sendCancel(Order,Router)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white"/>
                </a:solidFill>
                <a:effectLst/>
                <a:uLnTx/>
                <a:uFillTx/>
                <a:latin typeface="Calibri" panose="020F0502020204030204"/>
                <a:ea typeface="+mn-ea"/>
                <a:cs typeface="+mn-cs"/>
              </a:rPr>
              <a:t>calculatePrice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sng"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1" name="Straight Arrow Connector 40"/>
          <p:cNvCxnSpPr>
            <a:cxnSpLocks/>
            <a:stCxn id="95" idx="0"/>
            <a:endCxn id="12" idx="2"/>
          </p:cNvCxnSpPr>
          <p:nvPr/>
        </p:nvCxnSpPr>
        <p:spPr>
          <a:xfrm flipH="1" flipV="1">
            <a:off x="4669916" y="2337757"/>
            <a:ext cx="1" cy="19378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89" idx="1"/>
            <a:endCxn id="5" idx="3"/>
          </p:cNvCxnSpPr>
          <p:nvPr/>
        </p:nvCxnSpPr>
        <p:spPr>
          <a:xfrm flipH="1" flipV="1">
            <a:off x="1777824" y="5810831"/>
            <a:ext cx="2326624" cy="2483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cxnSpLocks/>
            <a:stCxn id="96" idx="3"/>
            <a:endCxn id="92" idx="1"/>
          </p:cNvCxnSpPr>
          <p:nvPr/>
        </p:nvCxnSpPr>
        <p:spPr>
          <a:xfrm>
            <a:off x="7291779" y="6082558"/>
            <a:ext cx="3314457" cy="85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cxnSpLocks/>
            <a:stCxn id="94" idx="1"/>
            <a:endCxn id="4" idx="3"/>
          </p:cNvCxnSpPr>
          <p:nvPr/>
        </p:nvCxnSpPr>
        <p:spPr>
          <a:xfrm flipH="1" flipV="1">
            <a:off x="3349632" y="4795405"/>
            <a:ext cx="754816"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4832792" y="2771080"/>
            <a:ext cx="1180301" cy="340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a:ln>
                  <a:noFill/>
                </a:ln>
                <a:solidFill>
                  <a:prstClr val="white"/>
                </a:solidFill>
                <a:effectLst/>
                <a:uLnTx/>
                <a:uFillTx/>
                <a:latin typeface="Calibri" panose="020F0502020204030204"/>
                <a:ea typeface="+mn-ea"/>
                <a:cs typeface="+mn-cs"/>
              </a:rPr>
              <a:t>Instrument(Ric)</a:t>
            </a:r>
            <a:endParaRPr kumimoji="0" lang="en-GB"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Rectangle 63"/>
          <p:cNvSpPr/>
          <p:nvPr/>
        </p:nvSpPr>
        <p:spPr>
          <a:xfrm>
            <a:off x="4879185" y="3512345"/>
            <a:ext cx="1087513" cy="340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a:ln>
                  <a:noFill/>
                </a:ln>
                <a:solidFill>
                  <a:prstClr val="white"/>
                </a:solidFill>
                <a:effectLst/>
                <a:uLnTx/>
                <a:uFillTx/>
                <a:latin typeface="Calibri" panose="020F0502020204030204"/>
                <a:ea typeface="+mn-ea"/>
                <a:cs typeface="+mn-cs"/>
              </a:rPr>
              <a:t>EqInstrument</a:t>
            </a:r>
            <a:endParaRPr kumimoji="0" lang="en-GB"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Rectangle 64"/>
          <p:cNvSpPr/>
          <p:nvPr/>
        </p:nvSpPr>
        <p:spPr>
          <a:xfrm>
            <a:off x="6121810" y="3522327"/>
            <a:ext cx="1087513" cy="340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a:ln>
                  <a:noFill/>
                </a:ln>
                <a:solidFill>
                  <a:prstClr val="white"/>
                </a:solidFill>
                <a:effectLst/>
                <a:uLnTx/>
                <a:uFillTx/>
                <a:latin typeface="Calibri" panose="020F0502020204030204"/>
                <a:ea typeface="+mn-ea"/>
                <a:cs typeface="+mn-cs"/>
              </a:rPr>
              <a:t>FutInstrument</a:t>
            </a:r>
            <a:endParaRPr kumimoji="0" lang="en-GB"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66" name="Straight Arrow Connector 65"/>
          <p:cNvCxnSpPr>
            <a:cxnSpLocks/>
            <a:stCxn id="65" idx="0"/>
            <a:endCxn id="63" idx="2"/>
          </p:cNvCxnSpPr>
          <p:nvPr/>
        </p:nvCxnSpPr>
        <p:spPr>
          <a:xfrm flipH="1" flipV="1">
            <a:off x="5422943" y="3111207"/>
            <a:ext cx="1242624" cy="4111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64" idx="0"/>
            <a:endCxn id="63" idx="2"/>
          </p:cNvCxnSpPr>
          <p:nvPr/>
        </p:nvCxnSpPr>
        <p:spPr>
          <a:xfrm flipV="1">
            <a:off x="5422942" y="3111207"/>
            <a:ext cx="1" cy="4011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8023628" y="2616883"/>
            <a:ext cx="1028087" cy="591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a:ln>
                  <a:noFill/>
                </a:ln>
                <a:solidFill>
                  <a:prstClr val="white"/>
                </a:solidFill>
                <a:effectLst/>
                <a:uLnTx/>
                <a:uFillTx/>
                <a:latin typeface="Calibri" panose="020F0502020204030204"/>
                <a:ea typeface="+mn-ea"/>
                <a:cs typeface="+mn-cs"/>
              </a:rPr>
              <a:t>Ric(ric)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a:ln>
                  <a:noFill/>
                </a:ln>
                <a:solidFill>
                  <a:prstClr val="white"/>
                </a:solidFill>
                <a:effectLst/>
                <a:uLnTx/>
                <a:uFillTx/>
                <a:latin typeface="Calibri" panose="020F0502020204030204"/>
                <a:ea typeface="+mn-ea"/>
                <a:cs typeface="+mn-cs"/>
              </a:rPr>
              <a:t>getEx</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a:ln>
                  <a:noFill/>
                </a:ln>
                <a:solidFill>
                  <a:prstClr val="white"/>
                </a:solidFill>
                <a:effectLst/>
                <a:uLnTx/>
                <a:uFillTx/>
                <a:latin typeface="Calibri" panose="020F0502020204030204"/>
                <a:ea typeface="+mn-ea"/>
                <a:cs typeface="+mn-cs"/>
              </a:rPr>
              <a:t>getCompany</a:t>
            </a:r>
          </a:p>
        </p:txBody>
      </p:sp>
      <p:cxnSp>
        <p:nvCxnSpPr>
          <p:cNvPr id="83" name="Straight Arrow Connector 82"/>
          <p:cNvCxnSpPr>
            <a:cxnSpLocks/>
            <a:stCxn id="63" idx="3"/>
            <a:endCxn id="82" idx="1"/>
          </p:cNvCxnSpPr>
          <p:nvPr/>
        </p:nvCxnSpPr>
        <p:spPr>
          <a:xfrm flipV="1">
            <a:off x="6013093" y="2912830"/>
            <a:ext cx="2010535" cy="283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4104448" y="5937958"/>
            <a:ext cx="761999" cy="2423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white"/>
                </a:solidFill>
                <a:effectLst/>
                <a:uLnTx/>
                <a:uFillTx/>
                <a:latin typeface="Calibri" panose="020F0502020204030204"/>
                <a:ea typeface="+mn-ea"/>
                <a:cs typeface="+mn-cs"/>
              </a:rPr>
              <a:t>Clients[]</a:t>
            </a:r>
          </a:p>
        </p:txBody>
      </p:sp>
      <p:grpSp>
        <p:nvGrpSpPr>
          <p:cNvPr id="139" name="Group 138"/>
          <p:cNvGrpSpPr/>
          <p:nvPr/>
        </p:nvGrpSpPr>
        <p:grpSpPr>
          <a:xfrm>
            <a:off x="10578727" y="5174891"/>
            <a:ext cx="1570367" cy="1131018"/>
            <a:chOff x="10041301" y="1281172"/>
            <a:chExt cx="1570367" cy="1131018"/>
          </a:xfrm>
        </p:grpSpPr>
        <p:grpSp>
          <p:nvGrpSpPr>
            <p:cNvPr id="102" name="Group 101"/>
            <p:cNvGrpSpPr/>
            <p:nvPr/>
          </p:nvGrpSpPr>
          <p:grpSpPr>
            <a:xfrm>
              <a:off x="10041301" y="1281172"/>
              <a:ext cx="1570367" cy="1131018"/>
              <a:chOff x="7977295" y="4013906"/>
              <a:chExt cx="1570367" cy="1131018"/>
            </a:xfrm>
          </p:grpSpPr>
          <p:sp>
            <p:nvSpPr>
              <p:cNvPr id="49" name="Rectangle 48"/>
              <p:cNvSpPr/>
              <p:nvPr/>
            </p:nvSpPr>
            <p:spPr>
              <a:xfrm>
                <a:off x="7977295" y="4194007"/>
                <a:ext cx="1463786" cy="950917"/>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a:ln>
                      <a:noFill/>
                    </a:ln>
                    <a:solidFill>
                      <a:prstClr val="white"/>
                    </a:solidFill>
                    <a:effectLst/>
                    <a:uLnTx/>
                    <a:uFillTx/>
                    <a:latin typeface="Calibri" panose="020F0502020204030204"/>
                    <a:ea typeface="+mn-ea"/>
                    <a:cs typeface="+mn-cs"/>
                  </a:rPr>
                  <a:t>Router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white"/>
                    </a:solidFill>
                    <a:effectLst/>
                    <a:uLnTx/>
                    <a:uFillTx/>
                    <a:latin typeface="Calibri" panose="020F0502020204030204"/>
                    <a:ea typeface="+mn-ea"/>
                    <a:cs typeface="+mn-cs"/>
                  </a:rPr>
                  <a:t>sendCancel(Order)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TextBox 58"/>
              <p:cNvSpPr txBox="1"/>
              <p:nvPr/>
            </p:nvSpPr>
            <p:spPr>
              <a:xfrm>
                <a:off x="9334500" y="4013906"/>
                <a:ext cx="213162" cy="307777"/>
              </a:xfrm>
              <a:prstGeom prst="rect">
                <a:avLst/>
              </a:prstGeom>
              <a:solidFill>
                <a:srgbClr val="7030A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prstClr val="white"/>
                    </a:solidFill>
                    <a:effectLst/>
                    <a:uLnTx/>
                    <a:uFillTx/>
                    <a:latin typeface="Calibri" panose="020F0502020204030204"/>
                    <a:ea typeface="+mn-ea"/>
                    <a:cs typeface="+mn-cs"/>
                  </a:rPr>
                  <a:t>i</a:t>
                </a:r>
              </a:p>
            </p:txBody>
          </p:sp>
        </p:grpSp>
        <p:sp>
          <p:nvSpPr>
            <p:cNvPr id="92" name="Rectangle 91"/>
            <p:cNvSpPr/>
            <p:nvPr/>
          </p:nvSpPr>
          <p:spPr>
            <a:xfrm>
              <a:off x="10068810" y="2076245"/>
              <a:ext cx="1349690" cy="2423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white"/>
                  </a:solidFill>
                  <a:effectLst/>
                  <a:uLnTx/>
                  <a:uFillTx/>
                  <a:latin typeface="Calibri" panose="020F0502020204030204"/>
                  <a:ea typeface="+mn-ea"/>
                  <a:cs typeface="+mn-cs"/>
                </a:rPr>
                <a:t>routeOrder(Order)</a:t>
              </a:r>
            </a:p>
          </p:txBody>
        </p:sp>
      </p:grpSp>
      <p:sp>
        <p:nvSpPr>
          <p:cNvPr id="93" name="Rectangle 92"/>
          <p:cNvSpPr/>
          <p:nvPr/>
        </p:nvSpPr>
        <p:spPr>
          <a:xfrm>
            <a:off x="2995518" y="2017259"/>
            <a:ext cx="537130" cy="19184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white"/>
                </a:solidFill>
                <a:effectLst/>
                <a:uLnTx/>
                <a:uFillTx/>
                <a:latin typeface="Calibri" panose="020F0502020204030204"/>
                <a:ea typeface="+mn-ea"/>
                <a:cs typeface="+mn-cs"/>
              </a:rPr>
              <a:t>Fills[]</a:t>
            </a:r>
          </a:p>
        </p:txBody>
      </p:sp>
      <p:sp>
        <p:nvSpPr>
          <p:cNvPr id="94" name="Rectangle 93"/>
          <p:cNvSpPr/>
          <p:nvPr/>
        </p:nvSpPr>
        <p:spPr>
          <a:xfrm>
            <a:off x="4104448" y="4674214"/>
            <a:ext cx="1682995" cy="2423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white"/>
                </a:solidFill>
                <a:effectLst/>
                <a:uLnTx/>
                <a:uFillTx/>
                <a:latin typeface="Calibri" panose="020F0502020204030204"/>
                <a:ea typeface="+mn-ea"/>
                <a:cs typeface="+mn-cs"/>
              </a:rPr>
              <a:t>newFill(Order,size,price)</a:t>
            </a:r>
          </a:p>
        </p:txBody>
      </p:sp>
      <p:sp>
        <p:nvSpPr>
          <p:cNvPr id="95" name="Rectangle 94"/>
          <p:cNvSpPr/>
          <p:nvPr/>
        </p:nvSpPr>
        <p:spPr>
          <a:xfrm>
            <a:off x="4321745" y="4275632"/>
            <a:ext cx="696343" cy="2423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white"/>
                </a:solidFill>
                <a:effectLst/>
                <a:uLnTx/>
                <a:uFillTx/>
                <a:latin typeface="Calibri" panose="020F0502020204030204"/>
                <a:ea typeface="+mn-ea"/>
                <a:cs typeface="+mn-cs"/>
              </a:rPr>
              <a:t>Orders[]</a:t>
            </a:r>
          </a:p>
        </p:txBody>
      </p:sp>
      <p:sp>
        <p:nvSpPr>
          <p:cNvPr id="96" name="Rectangle 95"/>
          <p:cNvSpPr/>
          <p:nvPr/>
        </p:nvSpPr>
        <p:spPr>
          <a:xfrm>
            <a:off x="6515757" y="5961366"/>
            <a:ext cx="776022" cy="2423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white"/>
                </a:solidFill>
                <a:effectLst/>
                <a:uLnTx/>
                <a:uFillTx/>
                <a:latin typeface="Calibri" panose="020F0502020204030204"/>
                <a:ea typeface="+mn-ea"/>
                <a:cs typeface="+mn-cs"/>
              </a:rPr>
              <a:t>Routers[]</a:t>
            </a:r>
          </a:p>
        </p:txBody>
      </p:sp>
      <p:grpSp>
        <p:nvGrpSpPr>
          <p:cNvPr id="128" name="Group 127"/>
          <p:cNvGrpSpPr/>
          <p:nvPr/>
        </p:nvGrpSpPr>
        <p:grpSpPr>
          <a:xfrm>
            <a:off x="8187446" y="3956151"/>
            <a:ext cx="2829670" cy="245184"/>
            <a:chOff x="1339269" y="3508353"/>
            <a:chExt cx="2829670" cy="245184"/>
          </a:xfrm>
        </p:grpSpPr>
        <p:sp>
          <p:nvSpPr>
            <p:cNvPr id="7" name="Rectangle 6"/>
            <p:cNvSpPr/>
            <p:nvPr/>
          </p:nvSpPr>
          <p:spPr>
            <a:xfrm>
              <a:off x="1339269" y="3508353"/>
              <a:ext cx="2829670" cy="245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a:ln>
                    <a:noFill/>
                  </a:ln>
                  <a:solidFill>
                    <a:prstClr val="white"/>
                  </a:solidFill>
                  <a:effectLst/>
                  <a:uLnTx/>
                  <a:uFillTx/>
                  <a:latin typeface="Calibri" panose="020F0502020204030204"/>
                  <a:ea typeface="+mn-ea"/>
                  <a:cs typeface="+mn-cs"/>
                </a:rPr>
                <a:t>NewOrderSingle(size,price, Instrument   )</a:t>
              </a:r>
            </a:p>
          </p:txBody>
        </p:sp>
        <p:sp>
          <p:nvSpPr>
            <p:cNvPr id="111" name="Rectangle 110"/>
            <p:cNvSpPr/>
            <p:nvPr/>
          </p:nvSpPr>
          <p:spPr>
            <a:xfrm>
              <a:off x="3190812" y="3548466"/>
              <a:ext cx="777034" cy="16495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white"/>
                  </a:solidFill>
                  <a:effectLst/>
                  <a:uLnTx/>
                  <a:uFillTx/>
                  <a:latin typeface="Calibri" panose="020F0502020204030204"/>
                  <a:ea typeface="+mn-ea"/>
                  <a:cs typeface="+mn-cs"/>
                </a:rPr>
                <a:t>Instrument</a:t>
              </a:r>
            </a:p>
          </p:txBody>
        </p:sp>
      </p:grpSp>
      <p:grpSp>
        <p:nvGrpSpPr>
          <p:cNvPr id="132" name="Group 131"/>
          <p:cNvGrpSpPr/>
          <p:nvPr/>
        </p:nvGrpSpPr>
        <p:grpSpPr>
          <a:xfrm>
            <a:off x="3085036" y="1278522"/>
            <a:ext cx="3169758" cy="245184"/>
            <a:chOff x="2439784" y="884374"/>
            <a:chExt cx="3169758" cy="245184"/>
          </a:xfrm>
        </p:grpSpPr>
        <p:sp>
          <p:nvSpPr>
            <p:cNvPr id="130" name="Rectangle 129"/>
            <p:cNvSpPr/>
            <p:nvPr/>
          </p:nvSpPr>
          <p:spPr>
            <a:xfrm>
              <a:off x="2439784" y="884374"/>
              <a:ext cx="3169758" cy="245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a:ln>
                    <a:noFill/>
                  </a:ln>
                  <a:solidFill>
                    <a:prstClr val="white"/>
                  </a:solidFill>
                  <a:effectLst/>
                  <a:uLnTx/>
                  <a:uFillTx/>
                  <a:latin typeface="Calibri" panose="020F0502020204030204"/>
                  <a:ea typeface="+mn-ea"/>
                  <a:cs typeface="+mn-cs"/>
                </a:rPr>
                <a:t>Order(cilentId,clientOrderID,  Instrument    ,size)</a:t>
              </a:r>
            </a:p>
          </p:txBody>
        </p:sp>
        <p:sp>
          <p:nvSpPr>
            <p:cNvPr id="131" name="Rectangle 130"/>
            <p:cNvSpPr/>
            <p:nvPr/>
          </p:nvSpPr>
          <p:spPr>
            <a:xfrm>
              <a:off x="4376890" y="924487"/>
              <a:ext cx="777034" cy="16495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white"/>
                  </a:solidFill>
                  <a:effectLst/>
                  <a:uLnTx/>
                  <a:uFillTx/>
                  <a:latin typeface="Calibri" panose="020F0502020204030204"/>
                  <a:ea typeface="+mn-ea"/>
                  <a:cs typeface="+mn-cs"/>
                </a:rPr>
                <a:t>Instrument</a:t>
              </a:r>
            </a:p>
          </p:txBody>
        </p:sp>
      </p:grpSp>
      <p:grpSp>
        <p:nvGrpSpPr>
          <p:cNvPr id="138" name="Group 137"/>
          <p:cNvGrpSpPr/>
          <p:nvPr/>
        </p:nvGrpSpPr>
        <p:grpSpPr>
          <a:xfrm>
            <a:off x="3979446" y="4999998"/>
            <a:ext cx="3421211" cy="245184"/>
            <a:chOff x="7977294" y="5152826"/>
            <a:chExt cx="3421211" cy="245184"/>
          </a:xfrm>
        </p:grpSpPr>
        <p:sp>
          <p:nvSpPr>
            <p:cNvPr id="135" name="Rectangle 134"/>
            <p:cNvSpPr/>
            <p:nvPr/>
          </p:nvSpPr>
          <p:spPr>
            <a:xfrm>
              <a:off x="7977294" y="5152826"/>
              <a:ext cx="3421211" cy="245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white"/>
                  </a:solidFill>
                  <a:effectLst/>
                  <a:uLnTx/>
                  <a:uFillTx/>
                  <a:latin typeface="Calibri" panose="020F0502020204030204"/>
                  <a:ea typeface="+mn-ea"/>
                  <a:cs typeface="+mn-cs"/>
                </a:rPr>
                <a:t>newOrder(clientId,clientOrderId,  NewOrderSingle  )</a:t>
              </a:r>
            </a:p>
          </p:txBody>
        </p:sp>
        <p:sp>
          <p:nvSpPr>
            <p:cNvPr id="91" name="Rectangle 90"/>
            <p:cNvSpPr/>
            <p:nvPr/>
          </p:nvSpPr>
          <p:spPr>
            <a:xfrm>
              <a:off x="10143633" y="5192939"/>
              <a:ext cx="1074261" cy="16495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white"/>
                  </a:solidFill>
                  <a:effectLst/>
                  <a:uLnTx/>
                  <a:uFillTx/>
                  <a:latin typeface="Calibri" panose="020F0502020204030204"/>
                  <a:ea typeface="+mn-ea"/>
                  <a:cs typeface="+mn-cs"/>
                </a:rPr>
                <a:t>NewOrderSingle</a:t>
              </a:r>
            </a:p>
          </p:txBody>
        </p:sp>
      </p:grpSp>
      <p:cxnSp>
        <p:nvCxnSpPr>
          <p:cNvPr id="103" name="Straight Arrow Connector 102"/>
          <p:cNvCxnSpPr>
            <a:cxnSpLocks/>
            <a:stCxn id="91" idx="0"/>
            <a:endCxn id="7" idx="1"/>
          </p:cNvCxnSpPr>
          <p:nvPr/>
        </p:nvCxnSpPr>
        <p:spPr>
          <a:xfrm flipV="1">
            <a:off x="6682916" y="4078743"/>
            <a:ext cx="1504530" cy="9613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cxnSpLocks/>
            <a:stCxn id="111" idx="0"/>
            <a:endCxn id="63" idx="3"/>
          </p:cNvCxnSpPr>
          <p:nvPr/>
        </p:nvCxnSpPr>
        <p:spPr>
          <a:xfrm flipH="1" flipV="1">
            <a:off x="6013093" y="2941144"/>
            <a:ext cx="4414413" cy="10551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4" name="Oval 163"/>
          <p:cNvSpPr/>
          <p:nvPr/>
        </p:nvSpPr>
        <p:spPr>
          <a:xfrm>
            <a:off x="2541594" y="4255339"/>
            <a:ext cx="798782" cy="39042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prstClr val="white"/>
                </a:solidFill>
                <a:effectLst/>
                <a:uLnTx/>
                <a:uFillTx/>
                <a:latin typeface="Calibri" panose="020F0502020204030204"/>
                <a:ea typeface="+mn-ea"/>
                <a:cs typeface="+mn-cs"/>
              </a:rPr>
              <a:t>TODO</a:t>
            </a:r>
          </a:p>
        </p:txBody>
      </p:sp>
      <p:sp>
        <p:nvSpPr>
          <p:cNvPr id="165" name="Oval 164"/>
          <p:cNvSpPr/>
          <p:nvPr/>
        </p:nvSpPr>
        <p:spPr>
          <a:xfrm>
            <a:off x="7478947" y="1456759"/>
            <a:ext cx="798782" cy="39042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prstClr val="white"/>
                </a:solidFill>
                <a:effectLst/>
                <a:uLnTx/>
                <a:uFillTx/>
                <a:latin typeface="Calibri" panose="020F0502020204030204"/>
                <a:ea typeface="+mn-ea"/>
                <a:cs typeface="+mn-cs"/>
              </a:rPr>
              <a:t>TODO</a:t>
            </a:r>
          </a:p>
        </p:txBody>
      </p:sp>
    </p:spTree>
    <p:extLst>
      <p:ext uri="{BB962C8B-B14F-4D97-AF65-F5344CB8AC3E}">
        <p14:creationId xmlns:p14="http://schemas.microsoft.com/office/powerpoint/2010/main" val="3790571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Source Code</a:t>
            </a:r>
          </a:p>
        </p:txBody>
      </p:sp>
      <p:sp>
        <p:nvSpPr>
          <p:cNvPr id="3" name="Content Placeholder 2"/>
          <p:cNvSpPr>
            <a:spLocks noGrp="1"/>
          </p:cNvSpPr>
          <p:nvPr>
            <p:ph idx="1"/>
          </p:nvPr>
        </p:nvSpPr>
        <p:spPr/>
        <p:txBody>
          <a:bodyPr/>
          <a:lstStyle/>
          <a:p>
            <a:r>
              <a:rPr lang="en-GB" dirty="0"/>
              <a:t>git clone https://MthreeDelegate:AlumniTrain%40M3%2FT1@bitbucket.org/mthree_consulting/javaproject.git</a:t>
            </a:r>
          </a:p>
          <a:p>
            <a:endParaRPr lang="en-GB" dirty="0"/>
          </a:p>
          <a:p>
            <a:pPr marL="0" indent="0">
              <a:buNone/>
            </a:pPr>
            <a:r>
              <a:rPr lang="en-GB" b="1" u="sng" dirty="0"/>
              <a:t>Eclipse</a:t>
            </a:r>
          </a:p>
          <a:p>
            <a:pPr marL="0" indent="0">
              <a:buNone/>
            </a:pPr>
            <a:endParaRPr lang="en-GB" dirty="0"/>
          </a:p>
          <a:p>
            <a:r>
              <a:rPr lang="en-GB" dirty="0"/>
              <a:t>put in workspace\</a:t>
            </a:r>
            <a:r>
              <a:rPr lang="en-GB" dirty="0" err="1"/>
              <a:t>git_java_project_ro</a:t>
            </a:r>
            <a:endParaRPr lang="en-GB" dirty="0"/>
          </a:p>
          <a:p>
            <a:r>
              <a:rPr lang="en-GB" dirty="0"/>
              <a:t>right click working tree &gt; import project&gt;new project&gt;java&gt;choose name </a:t>
            </a:r>
            <a:r>
              <a:rPr lang="en-GB" dirty="0" err="1"/>
              <a:t>git_java_project_ro</a:t>
            </a:r>
            <a:endParaRPr lang="en-GB" dirty="0"/>
          </a:p>
          <a:p>
            <a:endParaRPr lang="en-GB" dirty="0"/>
          </a:p>
        </p:txBody>
      </p:sp>
    </p:spTree>
    <p:extLst>
      <p:ext uri="{BB962C8B-B14F-4D97-AF65-F5344CB8AC3E}">
        <p14:creationId xmlns:p14="http://schemas.microsoft.com/office/powerpoint/2010/main" val="4002215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t>Tests - OrderManager/test/Main.java</a:t>
            </a:r>
          </a:p>
        </p:txBody>
      </p:sp>
      <p:sp>
        <p:nvSpPr>
          <p:cNvPr id="4" name="Rectangle 3"/>
          <p:cNvSpPr/>
          <p:nvPr/>
        </p:nvSpPr>
        <p:spPr>
          <a:xfrm>
            <a:off x="371475" y="1323975"/>
            <a:ext cx="2647950" cy="628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prstClr val="white"/>
                </a:solidFill>
                <a:effectLst/>
                <a:uLnTx/>
                <a:uFillTx/>
                <a:latin typeface="Calibri" panose="020F0502020204030204"/>
                <a:ea typeface="+mn-ea"/>
                <a:cs typeface="+mn-cs"/>
              </a:rPr>
              <a:t>MockClient Thread1 port 2000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prstClr val="white"/>
                </a:solidFill>
                <a:effectLst/>
                <a:uLnTx/>
                <a:uFillTx/>
                <a:latin typeface="Calibri" panose="020F0502020204030204"/>
                <a:ea typeface="+mn-ea"/>
                <a:cs typeface="+mn-cs"/>
              </a:rPr>
              <a:t>SampleClient(implements Client)</a:t>
            </a:r>
          </a:p>
        </p:txBody>
      </p:sp>
      <p:sp>
        <p:nvSpPr>
          <p:cNvPr id="5" name="Rectangle 4"/>
          <p:cNvSpPr/>
          <p:nvPr/>
        </p:nvSpPr>
        <p:spPr>
          <a:xfrm>
            <a:off x="5332581" y="1323975"/>
            <a:ext cx="2647950" cy="628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prstClr val="white"/>
                </a:solidFill>
                <a:effectLst/>
                <a:uLnTx/>
                <a:uFillTx/>
                <a:latin typeface="Calibri" panose="020F0502020204030204"/>
                <a:ea typeface="+mn-ea"/>
                <a:cs typeface="+mn-cs"/>
              </a:rPr>
              <a:t>MockClient Thread2 port 2001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prstClr val="white"/>
                </a:solidFill>
                <a:effectLst/>
                <a:uLnTx/>
                <a:uFillTx/>
                <a:latin typeface="Calibri" panose="020F0502020204030204"/>
                <a:ea typeface="+mn-ea"/>
                <a:cs typeface="+mn-cs"/>
              </a:rPr>
              <a:t>SampleClient(implements Client)</a:t>
            </a:r>
          </a:p>
        </p:txBody>
      </p:sp>
      <p:sp>
        <p:nvSpPr>
          <p:cNvPr id="3" name="TextBox 2"/>
          <p:cNvSpPr txBox="1"/>
          <p:nvPr/>
        </p:nvSpPr>
        <p:spPr>
          <a:xfrm>
            <a:off x="3430621" y="1323975"/>
            <a:ext cx="1490766"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prstClr val="black"/>
                </a:solidFill>
                <a:effectLst/>
                <a:uLnTx/>
                <a:uFillTx/>
                <a:latin typeface="Calibri" panose="020F0502020204030204"/>
                <a:ea typeface="+mn-ea"/>
                <a:cs typeface="+mn-cs"/>
              </a:rPr>
              <a:t>sendOrder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prstClr val="black"/>
                </a:solidFill>
                <a:effectLst/>
                <a:uLnTx/>
                <a:uFillTx/>
                <a:latin typeface="Calibri" panose="020F0502020204030204"/>
                <a:ea typeface="+mn-ea"/>
                <a:cs typeface="+mn-cs"/>
              </a:rPr>
              <a:t>sendCancel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prstClr val="black"/>
                </a:solidFill>
                <a:effectLst/>
                <a:uLnTx/>
                <a:uFillTx/>
                <a:latin typeface="Calibri" panose="020F0502020204030204"/>
                <a:ea typeface="+mn-ea"/>
                <a:cs typeface="+mn-cs"/>
              </a:rPr>
              <a:t>messageHandler</a:t>
            </a:r>
          </a:p>
        </p:txBody>
      </p:sp>
      <p:sp>
        <p:nvSpPr>
          <p:cNvPr id="6" name="TextBox 5"/>
          <p:cNvSpPr txBox="1"/>
          <p:nvPr/>
        </p:nvSpPr>
        <p:spPr>
          <a:xfrm>
            <a:off x="8391726" y="1323975"/>
            <a:ext cx="1404027"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prstClr val="black"/>
                </a:solidFill>
                <a:effectLst/>
                <a:uLnTx/>
                <a:uFillTx/>
                <a:latin typeface="Calibri" panose="020F0502020204030204"/>
                <a:ea typeface="+mn-ea"/>
                <a:cs typeface="+mn-cs"/>
              </a:rPr>
              <a:t>sendOrder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prstClr val="black"/>
                </a:solidFill>
                <a:effectLst/>
                <a:uLnTx/>
                <a:uFillTx/>
                <a:latin typeface="Calibri" panose="020F0502020204030204"/>
                <a:ea typeface="+mn-ea"/>
                <a:cs typeface="+mn-cs"/>
              </a:rPr>
              <a:t>messageHandler</a:t>
            </a:r>
          </a:p>
        </p:txBody>
      </p:sp>
      <p:sp>
        <p:nvSpPr>
          <p:cNvPr id="8" name="Rectangle 7"/>
          <p:cNvSpPr/>
          <p:nvPr/>
        </p:nvSpPr>
        <p:spPr>
          <a:xfrm>
            <a:off x="371475" y="2468596"/>
            <a:ext cx="2867834" cy="628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prstClr val="white"/>
                </a:solidFill>
                <a:effectLst/>
                <a:uLnTx/>
                <a:uFillTx/>
                <a:latin typeface="Calibri" panose="020F0502020204030204"/>
                <a:ea typeface="+mn-ea"/>
                <a:cs typeface="+mn-cs"/>
              </a:rPr>
              <a:t>SampleRouter(implements Router) Thread3 port 2010</a:t>
            </a:r>
          </a:p>
        </p:txBody>
      </p:sp>
      <p:sp>
        <p:nvSpPr>
          <p:cNvPr id="9" name="Rectangle 8"/>
          <p:cNvSpPr/>
          <p:nvPr/>
        </p:nvSpPr>
        <p:spPr>
          <a:xfrm>
            <a:off x="5332581" y="2468596"/>
            <a:ext cx="2867834" cy="628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prstClr val="white"/>
                </a:solidFill>
                <a:effectLst/>
                <a:uLnTx/>
                <a:uFillTx/>
                <a:latin typeface="Calibri" panose="020F0502020204030204"/>
                <a:ea typeface="+mn-ea"/>
                <a:cs typeface="+mn-cs"/>
              </a:rPr>
              <a:t>SampleRouter(implements Router) Thread4 port 2011</a:t>
            </a:r>
          </a:p>
        </p:txBody>
      </p:sp>
      <p:sp>
        <p:nvSpPr>
          <p:cNvPr id="10" name="Rectangle 9"/>
          <p:cNvSpPr/>
          <p:nvPr/>
        </p:nvSpPr>
        <p:spPr>
          <a:xfrm>
            <a:off x="1511436" y="3516154"/>
            <a:ext cx="6027500" cy="929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prstClr val="white"/>
                </a:solidFill>
                <a:effectLst/>
                <a:uLnTx/>
                <a:uFillTx/>
                <a:latin typeface="Calibri" panose="020F0502020204030204"/>
                <a:ea typeface="+mn-ea"/>
                <a:cs typeface="+mn-cs"/>
              </a:rPr>
              <a:t>Connect to Client1, Client2, Router1,Router2</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prstClr val="white"/>
                </a:solidFill>
                <a:effectLst/>
                <a:uLnTx/>
                <a:uFillTx/>
                <a:latin typeface="Calibri" panose="020F0502020204030204"/>
                <a:ea typeface="+mn-ea"/>
                <a:cs typeface="+mn-cs"/>
              </a:rPr>
              <a:t>MockOM Thread5 ephemeral port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prstClr val="white"/>
                </a:solidFill>
                <a:effectLst/>
                <a:uLnTx/>
                <a:uFillTx/>
                <a:latin typeface="Calibri" panose="020F0502020204030204"/>
                <a:ea typeface="+mn-ea"/>
                <a:cs typeface="+mn-cs"/>
              </a:rPr>
              <a:t>OrderManager(InetSocketAddresses routers, InetSocketAddresses clients)</a:t>
            </a:r>
          </a:p>
        </p:txBody>
      </p:sp>
      <p:sp>
        <p:nvSpPr>
          <p:cNvPr id="11" name="TextBox 10"/>
          <p:cNvSpPr txBox="1"/>
          <p:nvPr/>
        </p:nvSpPr>
        <p:spPr>
          <a:xfrm>
            <a:off x="371475" y="4550761"/>
            <a:ext cx="820832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Look through the code(see notes):</a:t>
            </a:r>
          </a:p>
        </p:txBody>
      </p:sp>
    </p:spTree>
    <p:extLst>
      <p:ext uri="{BB962C8B-B14F-4D97-AF65-F5344CB8AC3E}">
        <p14:creationId xmlns:p14="http://schemas.microsoft.com/office/powerpoint/2010/main" val="2104196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endParaRPr lang="en-GB"/>
          </a:p>
        </p:txBody>
      </p:sp>
      <p:sp>
        <p:nvSpPr>
          <p:cNvPr id="6" name="Text Placeholder 5"/>
          <p:cNvSpPr>
            <a:spLocks noGrp="1"/>
          </p:cNvSpPr>
          <p:nvPr>
            <p:ph type="body" sz="quarter" idx="11"/>
          </p:nvPr>
        </p:nvSpPr>
        <p:spPr/>
        <p:txBody>
          <a:bodyPr/>
          <a:lstStyle/>
          <a:p>
            <a:r>
              <a:rPr lang="en-GB"/>
              <a:t>Team Project</a:t>
            </a:r>
          </a:p>
        </p:txBody>
      </p:sp>
    </p:spTree>
    <p:extLst>
      <p:ext uri="{BB962C8B-B14F-4D97-AF65-F5344CB8AC3E}">
        <p14:creationId xmlns:p14="http://schemas.microsoft.com/office/powerpoint/2010/main" val="1622201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56357"/>
            <a:ext cx="12192000" cy="575542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Teams could:</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Benchmark the existing solution and measure:</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Memory usage</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Performance</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Max orders per second without breaching 1GB of RAM</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Fork the Git code</a:t>
            </a:r>
            <a:endParaRPr kumimoji="0" lang="en-GB" sz="1600" b="0" i="0" u="none" strike="noStrike" kern="1200" cap="none" spc="0" normalizeH="0" baseline="0" noProof="0" dirty="0">
              <a:ln>
                <a:noFill/>
              </a:ln>
              <a:solidFill>
                <a:prstClr val="black"/>
              </a:solidFill>
              <a:effectLst/>
              <a:highlight>
                <a:srgbClr val="FF0000"/>
              </a:highlight>
              <a:uLnTx/>
              <a:uFillTx/>
              <a:latin typeface="Calibri" panose="020F0502020204030204"/>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Take it from windows to </a:t>
            </a:r>
            <a:r>
              <a:rPr kumimoji="0" lang="en-GB" sz="1600" b="0" i="0" u="none" strike="noStrike" kern="1200" cap="none" spc="0" normalizeH="0" baseline="0" noProof="0" dirty="0" err="1">
                <a:ln>
                  <a:noFill/>
                </a:ln>
                <a:solidFill>
                  <a:prstClr val="black"/>
                </a:solidFill>
                <a:effectLst/>
                <a:uLnTx/>
                <a:uFillTx/>
                <a:latin typeface="Calibri" panose="020F0502020204030204"/>
                <a:ea typeface="+mn-ea"/>
                <a:cs typeface="+mn-cs"/>
              </a:rPr>
              <a:t>linux</a:t>
            </a: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 with a bash script to start the components and separate log files instead of separate threads</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take it from hard coded ports to config files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Branch their code and</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 redesign how the order manager sends messages back to clients from the current methodology to a new system which dedicates a thread to each client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re-benchmark</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Add support for futures orders</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Including logic that will determine which contract to use when near contract expiry time.</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Create sample data for testing purposes based on the CME website</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600" b="0" i="0" u="none" strike="sngStrike" kern="1200" cap="none" spc="0" normalizeH="0" baseline="0" noProof="0" dirty="0">
                <a:ln>
                  <a:noFill/>
                </a:ln>
                <a:solidFill>
                  <a:prstClr val="black"/>
                </a:solidFill>
                <a:effectLst/>
                <a:uLnTx/>
                <a:uFillTx/>
                <a:latin typeface="Calibri" panose="020F0502020204030204"/>
                <a:ea typeface="+mn-ea"/>
                <a:cs typeface="+mn-cs"/>
              </a:rPr>
              <a:t>Take their trunk code, and merge branch(A) into it. This must be performed after order manager redesign in task 3, as this will result in merge conflicts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Add a visualizer that supports colours and the mouse, they have an open choice of tools for this, and will have to learn something not taught on the course. Suggested technologies will include JavaFX, HTML5, etc.</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Unit/function test their code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Generate a nice </a:t>
            </a:r>
            <a:r>
              <a:rPr kumimoji="0" lang="en-GB" sz="1600" b="0" i="0" u="none" strike="noStrike" kern="1200" cap="none" spc="0" normalizeH="0" baseline="0" noProof="0" dirty="0" err="1">
                <a:ln>
                  <a:noFill/>
                </a:ln>
                <a:solidFill>
                  <a:prstClr val="black"/>
                </a:solidFill>
                <a:effectLst/>
                <a:uLnTx/>
                <a:uFillTx/>
                <a:latin typeface="Calibri" panose="020F0502020204030204"/>
                <a:ea typeface="+mn-ea"/>
                <a:cs typeface="+mn-cs"/>
              </a:rPr>
              <a:t>javadoc</a:t>
            </a: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Profile their solution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Present as a team to a panel of </a:t>
            </a:r>
            <a:r>
              <a:rPr kumimoji="0" lang="en-GB" sz="1600" b="0" i="0" u="none" strike="noStrike" kern="1200" cap="none" spc="0" normalizeH="0" baseline="0" noProof="0" dirty="0" err="1">
                <a:ln>
                  <a:noFill/>
                </a:ln>
                <a:solidFill>
                  <a:prstClr val="black"/>
                </a:solidFill>
                <a:effectLst/>
                <a:uLnTx/>
                <a:uFillTx/>
                <a:latin typeface="Calibri" panose="020F0502020204030204"/>
                <a:ea typeface="+mn-ea"/>
                <a:cs typeface="+mn-cs"/>
              </a:rPr>
              <a:t>MThree</a:t>
            </a: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 judges. The judges will provide feedback to the teams after all presentations are completed</a:t>
            </a:r>
          </a:p>
        </p:txBody>
      </p:sp>
      <p:sp>
        <p:nvSpPr>
          <p:cNvPr id="3" name="Title 2"/>
          <p:cNvSpPr>
            <a:spLocks noGrp="1"/>
          </p:cNvSpPr>
          <p:nvPr>
            <p:ph type="title"/>
          </p:nvPr>
        </p:nvSpPr>
        <p:spPr/>
        <p:txBody>
          <a:bodyPr>
            <a:normAutofit/>
          </a:bodyPr>
          <a:lstStyle/>
          <a:p>
            <a:r>
              <a:rPr lang="en-GB"/>
              <a:t>Team Project</a:t>
            </a:r>
          </a:p>
        </p:txBody>
      </p:sp>
    </p:spTree>
    <p:extLst>
      <p:ext uri="{BB962C8B-B14F-4D97-AF65-F5344CB8AC3E}">
        <p14:creationId xmlns:p14="http://schemas.microsoft.com/office/powerpoint/2010/main" val="3480366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06770"/>
            <a:ext cx="12192000" cy="483209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Work in teams of 3 (4 is better than 2)</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Use </a:t>
            </a:r>
            <a:r>
              <a:rPr kumimoji="0" lang="en-GB" sz="2800" b="0" i="0" u="none" strike="noStrike" kern="1200" cap="none" spc="0" normalizeH="0" baseline="0" noProof="0" dirty="0" err="1">
                <a:ln>
                  <a:noFill/>
                </a:ln>
                <a:solidFill>
                  <a:prstClr val="black"/>
                </a:solidFill>
                <a:effectLst/>
                <a:uLnTx/>
                <a:uFillTx/>
                <a:latin typeface="Calibri" panose="020F0502020204030204"/>
                <a:ea typeface="+mn-ea"/>
                <a:cs typeface="+mn-cs"/>
              </a:rPr>
              <a:t>JIRA+Agile</a:t>
            </a: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 -&gt; Half Daily Scrums with me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Use git to share codes, anoint someone as your master repo (don't try to push it back to mine)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On Friday wrap up and start preparing presentations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Friday after lunch, presentations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800" b="1" u="sng" dirty="0">
                <a:solidFill>
                  <a:prstClr val="black"/>
                </a:solidFill>
                <a:latin typeface="Calibri" panose="020F0502020204030204"/>
              </a:rPr>
              <a:t>Leaders</a:t>
            </a:r>
            <a:r>
              <a:rPr lang="en-GB" sz="2800" dirty="0">
                <a:solidFill>
                  <a:prstClr val="black"/>
                </a:solidFill>
                <a:latin typeface="Calibri" panose="020F0502020204030204"/>
              </a:rPr>
              <a:t> should be assigned by the </a:t>
            </a:r>
            <a:r>
              <a:rPr lang="en-GB" sz="2800" b="1" u="sng" dirty="0">
                <a:solidFill>
                  <a:prstClr val="black"/>
                </a:solidFill>
                <a:latin typeface="Calibri" panose="020F0502020204030204"/>
              </a:rPr>
              <a:t>trainer</a:t>
            </a:r>
            <a:endParaRPr kumimoji="0" lang="en-GB" sz="2800" b="1" i="0" u="sng"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itle 2"/>
          <p:cNvSpPr>
            <a:spLocks noGrp="1"/>
          </p:cNvSpPr>
          <p:nvPr>
            <p:ph type="title"/>
          </p:nvPr>
        </p:nvSpPr>
        <p:spPr/>
        <p:txBody>
          <a:bodyPr>
            <a:normAutofit/>
          </a:bodyPr>
          <a:lstStyle/>
          <a:p>
            <a:r>
              <a:rPr lang="en-GB"/>
              <a:t>Team Project</a:t>
            </a:r>
          </a:p>
        </p:txBody>
      </p:sp>
    </p:spTree>
    <p:extLst>
      <p:ext uri="{BB962C8B-B14F-4D97-AF65-F5344CB8AC3E}">
        <p14:creationId xmlns:p14="http://schemas.microsoft.com/office/powerpoint/2010/main" val="2234417265"/>
      </p:ext>
    </p:extLst>
  </p:cSld>
  <p:clrMapOvr>
    <a:masterClrMapping/>
  </p:clrMapOvr>
</p:sld>
</file>

<file path=ppt/theme/theme1.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853</Words>
  <Application>Microsoft Office PowerPoint</Application>
  <PresentationFormat>Widescreen</PresentationFormat>
  <Paragraphs>262</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5_Office Theme</vt:lpstr>
      <vt:lpstr>PowerPoint Presentation</vt:lpstr>
      <vt:lpstr>Class Design</vt:lpstr>
      <vt:lpstr>Class Implementation</vt:lpstr>
      <vt:lpstr>Source Code</vt:lpstr>
      <vt:lpstr>Tests - OrderManager/test/Main.java</vt:lpstr>
      <vt:lpstr>PowerPoint Presentation</vt:lpstr>
      <vt:lpstr>Team Project</vt:lpstr>
      <vt:lpstr>Team Project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dhodgins</dc:creator>
  <cp:lastModifiedBy>Keith Dauris</cp:lastModifiedBy>
  <cp:revision>4</cp:revision>
  <dcterms:created xsi:type="dcterms:W3CDTF">2017-08-30T12:47:55Z</dcterms:created>
  <dcterms:modified xsi:type="dcterms:W3CDTF">2017-12-18T19:19:15Z</dcterms:modified>
</cp:coreProperties>
</file>